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17"/>
  </p:notesMasterIdLst>
  <p:sldIdLst>
    <p:sldId id="256" r:id="rId2"/>
    <p:sldId id="1278" r:id="rId3"/>
    <p:sldId id="1281" r:id="rId4"/>
    <p:sldId id="1282" r:id="rId5"/>
    <p:sldId id="1293" r:id="rId6"/>
    <p:sldId id="1283" r:id="rId7"/>
    <p:sldId id="1284" r:id="rId8"/>
    <p:sldId id="1292" r:id="rId9"/>
    <p:sldId id="1285" r:id="rId10"/>
    <p:sldId id="1289" r:id="rId11"/>
    <p:sldId id="1286" r:id="rId12"/>
    <p:sldId id="1287" r:id="rId13"/>
    <p:sldId id="1288" r:id="rId14"/>
    <p:sldId id="1290" r:id="rId15"/>
    <p:sldId id="129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2727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19" autoAdjust="0"/>
    <p:restoredTop sz="83222" autoAdjust="0"/>
  </p:normalViewPr>
  <p:slideViewPr>
    <p:cSldViewPr snapToGrid="0">
      <p:cViewPr varScale="1">
        <p:scale>
          <a:sx n="95" d="100"/>
          <a:sy n="95" d="100"/>
        </p:scale>
        <p:origin x="101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e Lee" userId="b059b14f-a5d2-40ea-a863-29db677be64c" providerId="ADAL" clId="{80C98882-5B8C-4ECF-8363-1B795A576547}"/>
    <pc:docChg chg="undo custSel addSld delSld modSld sldOrd">
      <pc:chgData name="Joe Lee" userId="b059b14f-a5d2-40ea-a863-29db677be64c" providerId="ADAL" clId="{80C98882-5B8C-4ECF-8363-1B795A576547}" dt="2020-11-09T12:18:03.483" v="5642" actId="20577"/>
      <pc:docMkLst>
        <pc:docMk/>
      </pc:docMkLst>
      <pc:sldChg chg="modSp">
        <pc:chgData name="Joe Lee" userId="b059b14f-a5d2-40ea-a863-29db677be64c" providerId="ADAL" clId="{80C98882-5B8C-4ECF-8363-1B795A576547}" dt="2020-11-09T04:23:40.907" v="659" actId="20577"/>
        <pc:sldMkLst>
          <pc:docMk/>
          <pc:sldMk cId="4194840444" sldId="256"/>
        </pc:sldMkLst>
        <pc:spChg chg="mod">
          <ac:chgData name="Joe Lee" userId="b059b14f-a5d2-40ea-a863-29db677be64c" providerId="ADAL" clId="{80C98882-5B8C-4ECF-8363-1B795A576547}" dt="2020-11-09T04:15:40.219" v="0" actId="20577"/>
          <ac:spMkLst>
            <pc:docMk/>
            <pc:sldMk cId="4194840444" sldId="256"/>
            <ac:spMk id="2" creationId="{10E9E044-1D9C-40C7-8C1E-4C1B0E9C8DDC}"/>
          </ac:spMkLst>
        </pc:spChg>
        <pc:spChg chg="mod">
          <ac:chgData name="Joe Lee" userId="b059b14f-a5d2-40ea-a863-29db677be64c" providerId="ADAL" clId="{80C98882-5B8C-4ECF-8363-1B795A576547}" dt="2020-11-09T04:23:40.907" v="659" actId="20577"/>
          <ac:spMkLst>
            <pc:docMk/>
            <pc:sldMk cId="4194840444" sldId="256"/>
            <ac:spMk id="3" creationId="{8E8B66D5-015B-49FE-84D5-62186D4DA2DB}"/>
          </ac:spMkLst>
        </pc:spChg>
      </pc:sldChg>
      <pc:sldChg chg="modSp">
        <pc:chgData name="Joe Lee" userId="b059b14f-a5d2-40ea-a863-29db677be64c" providerId="ADAL" clId="{80C98882-5B8C-4ECF-8363-1B795A576547}" dt="2020-11-09T04:16:29.455" v="62" actId="20577"/>
        <pc:sldMkLst>
          <pc:docMk/>
          <pc:sldMk cId="2349494563" sldId="257"/>
        </pc:sldMkLst>
        <pc:spChg chg="mod">
          <ac:chgData name="Joe Lee" userId="b059b14f-a5d2-40ea-a863-29db677be64c" providerId="ADAL" clId="{80C98882-5B8C-4ECF-8363-1B795A576547}" dt="2020-11-09T04:16:29.455" v="62" actId="20577"/>
          <ac:spMkLst>
            <pc:docMk/>
            <pc:sldMk cId="2349494563" sldId="257"/>
            <ac:spMk id="3" creationId="{809FEA75-499A-4113-90C2-2501C98E31D1}"/>
          </ac:spMkLst>
        </pc:spChg>
      </pc:sldChg>
      <pc:sldChg chg="modSp ord modTransition">
        <pc:chgData name="Joe Lee" userId="b059b14f-a5d2-40ea-a863-29db677be64c" providerId="ADAL" clId="{80C98882-5B8C-4ECF-8363-1B795A576547}" dt="2020-11-09T12:16:39.298" v="5601"/>
        <pc:sldMkLst>
          <pc:docMk/>
          <pc:sldMk cId="475967699" sldId="258"/>
        </pc:sldMkLst>
        <pc:spChg chg="mod">
          <ac:chgData name="Joe Lee" userId="b059b14f-a5d2-40ea-a863-29db677be64c" providerId="ADAL" clId="{80C98882-5B8C-4ECF-8363-1B795A576547}" dt="2020-11-09T04:16:40.976" v="79" actId="20577"/>
          <ac:spMkLst>
            <pc:docMk/>
            <pc:sldMk cId="475967699" sldId="258"/>
            <ac:spMk id="2" creationId="{890A1416-9619-447E-8523-67EE4513C296}"/>
          </ac:spMkLst>
        </pc:spChg>
        <pc:spChg chg="mod">
          <ac:chgData name="Joe Lee" userId="b059b14f-a5d2-40ea-a863-29db677be64c" providerId="ADAL" clId="{80C98882-5B8C-4ECF-8363-1B795A576547}" dt="2020-11-09T11:58:22.410" v="4910" actId="20577"/>
          <ac:spMkLst>
            <pc:docMk/>
            <pc:sldMk cId="475967699" sldId="258"/>
            <ac:spMk id="3" creationId="{7B3A624F-0893-4B98-8214-E762901CF4A2}"/>
          </ac:spMkLst>
        </pc:spChg>
      </pc:sldChg>
      <pc:sldChg chg="modSp del modAnim">
        <pc:chgData name="Joe Lee" userId="b059b14f-a5d2-40ea-a863-29db677be64c" providerId="ADAL" clId="{80C98882-5B8C-4ECF-8363-1B795A576547}" dt="2020-11-09T08:42:17.026" v="3215" actId="2696"/>
        <pc:sldMkLst>
          <pc:docMk/>
          <pc:sldMk cId="1742950416" sldId="259"/>
        </pc:sldMkLst>
        <pc:spChg chg="mod">
          <ac:chgData name="Joe Lee" userId="b059b14f-a5d2-40ea-a863-29db677be64c" providerId="ADAL" clId="{80C98882-5B8C-4ECF-8363-1B795A576547}" dt="2020-11-09T04:16:49.483" v="94" actId="20577"/>
          <ac:spMkLst>
            <pc:docMk/>
            <pc:sldMk cId="1742950416" sldId="259"/>
            <ac:spMk id="2" creationId="{A24C746C-8389-40C5-B820-0DBBAF830CAC}"/>
          </ac:spMkLst>
        </pc:spChg>
        <pc:spChg chg="mod">
          <ac:chgData name="Joe Lee" userId="b059b14f-a5d2-40ea-a863-29db677be64c" providerId="ADAL" clId="{80C98882-5B8C-4ECF-8363-1B795A576547}" dt="2020-11-09T04:16:44.182" v="80" actId="20577"/>
          <ac:spMkLst>
            <pc:docMk/>
            <pc:sldMk cId="1742950416" sldId="259"/>
            <ac:spMk id="3" creationId="{3A0AC7D0-EF8A-497C-9D84-B4DAAEC7358D}"/>
          </ac:spMkLst>
        </pc:spChg>
      </pc:sldChg>
      <pc:sldChg chg="delSp modSp modNotesTx">
        <pc:chgData name="Joe Lee" userId="b059b14f-a5d2-40ea-a863-29db677be64c" providerId="ADAL" clId="{80C98882-5B8C-4ECF-8363-1B795A576547}" dt="2020-11-09T10:53:24.451" v="3314" actId="20577"/>
        <pc:sldMkLst>
          <pc:docMk/>
          <pc:sldMk cId="3126844622" sldId="260"/>
        </pc:sldMkLst>
        <pc:spChg chg="mod">
          <ac:chgData name="Joe Lee" userId="b059b14f-a5d2-40ea-a863-29db677be64c" providerId="ADAL" clId="{80C98882-5B8C-4ECF-8363-1B795A576547}" dt="2020-11-09T10:52:41.617" v="3300" actId="5793"/>
          <ac:spMkLst>
            <pc:docMk/>
            <pc:sldMk cId="3126844622" sldId="260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10:53:24.451" v="3314" actId="20577"/>
          <ac:spMkLst>
            <pc:docMk/>
            <pc:sldMk cId="3126844622" sldId="260"/>
            <ac:spMk id="3" creationId="{00E53AF4-0C47-4126-A5F9-A975E17951FC}"/>
          </ac:spMkLst>
        </pc:spChg>
        <pc:picChg chg="del">
          <ac:chgData name="Joe Lee" userId="b059b14f-a5d2-40ea-a863-29db677be64c" providerId="ADAL" clId="{80C98882-5B8C-4ECF-8363-1B795A576547}" dt="2020-11-09T04:17:10.503" v="103" actId="478"/>
          <ac:picMkLst>
            <pc:docMk/>
            <pc:sldMk cId="3126844622" sldId="260"/>
            <ac:picMk id="4" creationId="{6731A26E-5E70-440D-902E-F4A0F5BAC93D}"/>
          </ac:picMkLst>
        </pc:picChg>
      </pc:sldChg>
      <pc:sldChg chg="modSp add modNotesTx">
        <pc:chgData name="Joe Lee" userId="b059b14f-a5d2-40ea-a863-29db677be64c" providerId="ADAL" clId="{80C98882-5B8C-4ECF-8363-1B795A576547}" dt="2020-11-09T04:25:50.251" v="1010" actId="20577"/>
        <pc:sldMkLst>
          <pc:docMk/>
          <pc:sldMk cId="472957352" sldId="261"/>
        </pc:sldMkLst>
        <pc:spChg chg="mod">
          <ac:chgData name="Joe Lee" userId="b059b14f-a5d2-40ea-a863-29db677be64c" providerId="ADAL" clId="{80C98882-5B8C-4ECF-8363-1B795A576547}" dt="2020-11-09T04:20:01.827" v="502" actId="20577"/>
          <ac:spMkLst>
            <pc:docMk/>
            <pc:sldMk cId="472957352" sldId="261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04:25:50.251" v="1010" actId="20577"/>
          <ac:spMkLst>
            <pc:docMk/>
            <pc:sldMk cId="472957352" sldId="261"/>
            <ac:spMk id="3" creationId="{00E53AF4-0C47-4126-A5F9-A975E17951FC}"/>
          </ac:spMkLst>
        </pc:spChg>
      </pc:sldChg>
      <pc:sldChg chg="del">
        <pc:chgData name="Joe Lee" userId="b059b14f-a5d2-40ea-a863-29db677be64c" providerId="ADAL" clId="{80C98882-5B8C-4ECF-8363-1B795A576547}" dt="2020-11-09T04:16:59.277" v="96" actId="2696"/>
        <pc:sldMkLst>
          <pc:docMk/>
          <pc:sldMk cId="4101196955" sldId="261"/>
        </pc:sldMkLst>
      </pc:sldChg>
      <pc:sldChg chg="del">
        <pc:chgData name="Joe Lee" userId="b059b14f-a5d2-40ea-a863-29db677be64c" providerId="ADAL" clId="{80C98882-5B8C-4ECF-8363-1B795A576547}" dt="2020-11-09T04:16:59.248" v="95" actId="2696"/>
        <pc:sldMkLst>
          <pc:docMk/>
          <pc:sldMk cId="2138587271" sldId="262"/>
        </pc:sldMkLst>
      </pc:sldChg>
      <pc:sldChg chg="addSp delSp modSp add">
        <pc:chgData name="Joe Lee" userId="b059b14f-a5d2-40ea-a863-29db677be64c" providerId="ADAL" clId="{80C98882-5B8C-4ECF-8363-1B795A576547}" dt="2020-11-09T04:41:33.118" v="1540" actId="1076"/>
        <pc:sldMkLst>
          <pc:docMk/>
          <pc:sldMk cId="3704363735" sldId="262"/>
        </pc:sldMkLst>
        <pc:spChg chg="del">
          <ac:chgData name="Joe Lee" userId="b059b14f-a5d2-40ea-a863-29db677be64c" providerId="ADAL" clId="{80C98882-5B8C-4ECF-8363-1B795A576547}" dt="2020-11-09T04:26:52.060" v="1014" actId="478"/>
          <ac:spMkLst>
            <pc:docMk/>
            <pc:sldMk cId="3704363735" sldId="262"/>
            <ac:spMk id="3" creationId="{00E53AF4-0C47-4126-A5F9-A975E17951FC}"/>
          </ac:spMkLst>
        </pc:spChg>
        <pc:spChg chg="add mod">
          <ac:chgData name="Joe Lee" userId="b059b14f-a5d2-40ea-a863-29db677be64c" providerId="ADAL" clId="{80C98882-5B8C-4ECF-8363-1B795A576547}" dt="2020-11-09T04:26:52.060" v="1014" actId="478"/>
          <ac:spMkLst>
            <pc:docMk/>
            <pc:sldMk cId="3704363735" sldId="262"/>
            <ac:spMk id="5" creationId="{5EB4366B-C1C8-496B-B0AF-99C3F292B785}"/>
          </ac:spMkLst>
        </pc:spChg>
        <pc:picChg chg="add mod">
          <ac:chgData name="Joe Lee" userId="b059b14f-a5d2-40ea-a863-29db677be64c" providerId="ADAL" clId="{80C98882-5B8C-4ECF-8363-1B795A576547}" dt="2020-11-09T04:41:33.118" v="1540" actId="1076"/>
          <ac:picMkLst>
            <pc:docMk/>
            <pc:sldMk cId="3704363735" sldId="262"/>
            <ac:picMk id="6" creationId="{0FA3D8C2-72B7-4505-BB70-A49456925C74}"/>
          </ac:picMkLst>
        </pc:picChg>
        <pc:picChg chg="add del mod">
          <ac:chgData name="Joe Lee" userId="b059b14f-a5d2-40ea-a863-29db677be64c" providerId="ADAL" clId="{80C98882-5B8C-4ECF-8363-1B795A576547}" dt="2020-11-09T04:41:14.113" v="1534" actId="478"/>
          <ac:picMkLst>
            <pc:docMk/>
            <pc:sldMk cId="3704363735" sldId="262"/>
            <ac:picMk id="7" creationId="{83DBF463-113B-42B6-BFAC-7D5D534F47DE}"/>
          </ac:picMkLst>
        </pc:picChg>
        <pc:picChg chg="add del">
          <ac:chgData name="Joe Lee" userId="b059b14f-a5d2-40ea-a863-29db677be64c" providerId="ADAL" clId="{80C98882-5B8C-4ECF-8363-1B795A576547}" dt="2020-11-09T04:28:01.468" v="1020" actId="478"/>
          <ac:picMkLst>
            <pc:docMk/>
            <pc:sldMk cId="3704363735" sldId="262"/>
            <ac:picMk id="8" creationId="{D2E9842E-1D2C-48EE-8F6F-1016037618DD}"/>
          </ac:picMkLst>
        </pc:picChg>
        <pc:picChg chg="add mod modCrop">
          <ac:chgData name="Joe Lee" userId="b059b14f-a5d2-40ea-a863-29db677be64c" providerId="ADAL" clId="{80C98882-5B8C-4ECF-8363-1B795A576547}" dt="2020-11-09T04:41:33.118" v="1540" actId="1076"/>
          <ac:picMkLst>
            <pc:docMk/>
            <pc:sldMk cId="3704363735" sldId="262"/>
            <ac:picMk id="9" creationId="{FAA3C58C-3AA5-4281-8627-3A5751603F91}"/>
          </ac:picMkLst>
        </pc:picChg>
      </pc:sldChg>
      <pc:sldChg chg="add del">
        <pc:chgData name="Joe Lee" userId="b059b14f-a5d2-40ea-a863-29db677be64c" providerId="ADAL" clId="{80C98882-5B8C-4ECF-8363-1B795A576547}" dt="2020-11-09T04:26:49.562" v="1013" actId="2696"/>
        <pc:sldMkLst>
          <pc:docMk/>
          <pc:sldMk cId="953450456" sldId="263"/>
        </pc:sldMkLst>
      </pc:sldChg>
      <pc:sldChg chg="delSp modSp add del">
        <pc:chgData name="Joe Lee" userId="b059b14f-a5d2-40ea-a863-29db677be64c" providerId="ADAL" clId="{80C98882-5B8C-4ECF-8363-1B795A576547}" dt="2020-11-09T04:28:59.382" v="1085" actId="2696"/>
        <pc:sldMkLst>
          <pc:docMk/>
          <pc:sldMk cId="3771011910" sldId="263"/>
        </pc:sldMkLst>
        <pc:spChg chg="mod">
          <ac:chgData name="Joe Lee" userId="b059b14f-a5d2-40ea-a863-29db677be64c" providerId="ADAL" clId="{80C98882-5B8C-4ECF-8363-1B795A576547}" dt="2020-11-09T04:28:28.278" v="1039" actId="20577"/>
          <ac:spMkLst>
            <pc:docMk/>
            <pc:sldMk cId="3771011910" sldId="263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04:28:51.273" v="1083" actId="20577"/>
          <ac:spMkLst>
            <pc:docMk/>
            <pc:sldMk cId="3771011910" sldId="263"/>
            <ac:spMk id="5" creationId="{5EB4366B-C1C8-496B-B0AF-99C3F292B785}"/>
          </ac:spMkLst>
        </pc:spChg>
        <pc:picChg chg="del">
          <ac:chgData name="Joe Lee" userId="b059b14f-a5d2-40ea-a863-29db677be64c" providerId="ADAL" clId="{80C98882-5B8C-4ECF-8363-1B795A576547}" dt="2020-11-09T04:28:04.870" v="1023" actId="478"/>
          <ac:picMkLst>
            <pc:docMk/>
            <pc:sldMk cId="3771011910" sldId="263"/>
            <ac:picMk id="6" creationId="{0FA3D8C2-72B7-4505-BB70-A49456925C74}"/>
          </ac:picMkLst>
        </pc:picChg>
        <pc:picChg chg="del">
          <ac:chgData name="Joe Lee" userId="b059b14f-a5d2-40ea-a863-29db677be64c" providerId="ADAL" clId="{80C98882-5B8C-4ECF-8363-1B795A576547}" dt="2020-11-09T04:28:04.645" v="1022" actId="478"/>
          <ac:picMkLst>
            <pc:docMk/>
            <pc:sldMk cId="3771011910" sldId="263"/>
            <ac:picMk id="7" creationId="{83DBF463-113B-42B6-BFAC-7D5D534F47DE}"/>
          </ac:picMkLst>
        </pc:picChg>
      </pc:sldChg>
      <pc:sldChg chg="del">
        <pc:chgData name="Joe Lee" userId="b059b14f-a5d2-40ea-a863-29db677be64c" providerId="ADAL" clId="{80C98882-5B8C-4ECF-8363-1B795A576547}" dt="2020-11-09T04:16:59.291" v="97" actId="2696"/>
        <pc:sldMkLst>
          <pc:docMk/>
          <pc:sldMk cId="444693354" sldId="264"/>
        </pc:sldMkLst>
      </pc:sldChg>
      <pc:sldChg chg="addSp modSp add">
        <pc:chgData name="Joe Lee" userId="b059b14f-a5d2-40ea-a863-29db677be64c" providerId="ADAL" clId="{80C98882-5B8C-4ECF-8363-1B795A576547}" dt="2020-11-09T04:34:22.994" v="1512" actId="1076"/>
        <pc:sldMkLst>
          <pc:docMk/>
          <pc:sldMk cId="3413477624" sldId="264"/>
        </pc:sldMkLst>
        <pc:spChg chg="mod">
          <ac:chgData name="Joe Lee" userId="b059b14f-a5d2-40ea-a863-29db677be64c" providerId="ADAL" clId="{80C98882-5B8C-4ECF-8363-1B795A576547}" dt="2020-11-09T04:30:32.703" v="1229"/>
          <ac:spMkLst>
            <pc:docMk/>
            <pc:sldMk cId="3413477624" sldId="264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04:34:19.475" v="1511" actId="20577"/>
          <ac:spMkLst>
            <pc:docMk/>
            <pc:sldMk cId="3413477624" sldId="264"/>
            <ac:spMk id="3" creationId="{00E53AF4-0C47-4126-A5F9-A975E17951FC}"/>
          </ac:spMkLst>
        </pc:spChg>
        <pc:picChg chg="add mod">
          <ac:chgData name="Joe Lee" userId="b059b14f-a5d2-40ea-a863-29db677be64c" providerId="ADAL" clId="{80C98882-5B8C-4ECF-8363-1B795A576547}" dt="2020-11-09T04:34:22.994" v="1512" actId="1076"/>
          <ac:picMkLst>
            <pc:docMk/>
            <pc:sldMk cId="3413477624" sldId="264"/>
            <ac:picMk id="4" creationId="{4B68D9F9-A033-4F44-9A8A-BEC545B175F6}"/>
          </ac:picMkLst>
        </pc:picChg>
      </pc:sldChg>
      <pc:sldChg chg="delSp add del">
        <pc:chgData name="Joe Lee" userId="b059b14f-a5d2-40ea-a863-29db677be64c" providerId="ADAL" clId="{80C98882-5B8C-4ECF-8363-1B795A576547}" dt="2020-11-09T04:34:42.518" v="1519" actId="2696"/>
        <pc:sldMkLst>
          <pc:docMk/>
          <pc:sldMk cId="2251557315" sldId="265"/>
        </pc:sldMkLst>
        <pc:picChg chg="del">
          <ac:chgData name="Joe Lee" userId="b059b14f-a5d2-40ea-a863-29db677be64c" providerId="ADAL" clId="{80C98882-5B8C-4ECF-8363-1B795A576547}" dt="2020-11-09T04:34:30.689" v="1514" actId="478"/>
          <ac:picMkLst>
            <pc:docMk/>
            <pc:sldMk cId="2251557315" sldId="265"/>
            <ac:picMk id="4" creationId="{4B68D9F9-A033-4F44-9A8A-BEC545B175F6}"/>
          </ac:picMkLst>
        </pc:picChg>
      </pc:sldChg>
      <pc:sldChg chg="del">
        <pc:chgData name="Joe Lee" userId="b059b14f-a5d2-40ea-a863-29db677be64c" providerId="ADAL" clId="{80C98882-5B8C-4ECF-8363-1B795A576547}" dt="2020-11-09T04:16:59.300" v="98" actId="2696"/>
        <pc:sldMkLst>
          <pc:docMk/>
          <pc:sldMk cId="4099087157" sldId="265"/>
        </pc:sldMkLst>
      </pc:sldChg>
      <pc:sldChg chg="del">
        <pc:chgData name="Joe Lee" userId="b059b14f-a5d2-40ea-a863-29db677be64c" providerId="ADAL" clId="{80C98882-5B8C-4ECF-8363-1B795A576547}" dt="2020-11-09T04:16:59.309" v="99" actId="2696"/>
        <pc:sldMkLst>
          <pc:docMk/>
          <pc:sldMk cId="1084007837" sldId="266"/>
        </pc:sldMkLst>
      </pc:sldChg>
      <pc:sldChg chg="addSp delSp modSp add">
        <pc:chgData name="Joe Lee" userId="b059b14f-a5d2-40ea-a863-29db677be64c" providerId="ADAL" clId="{80C98882-5B8C-4ECF-8363-1B795A576547}" dt="2020-11-09T04:44:05.493" v="1559" actId="1076"/>
        <pc:sldMkLst>
          <pc:docMk/>
          <pc:sldMk cId="2054943104" sldId="266"/>
        </pc:sldMkLst>
        <pc:spChg chg="add del mod">
          <ac:chgData name="Joe Lee" userId="b059b14f-a5d2-40ea-a863-29db677be64c" providerId="ADAL" clId="{80C98882-5B8C-4ECF-8363-1B795A576547}" dt="2020-11-09T04:40:26.285" v="1531"/>
          <ac:spMkLst>
            <pc:docMk/>
            <pc:sldMk cId="2054943104" sldId="266"/>
            <ac:spMk id="3" creationId="{00E53AF4-0C47-4126-A5F9-A975E17951FC}"/>
          </ac:spMkLst>
        </pc:spChg>
        <pc:spChg chg="add del mod">
          <ac:chgData name="Joe Lee" userId="b059b14f-a5d2-40ea-a863-29db677be64c" providerId="ADAL" clId="{80C98882-5B8C-4ECF-8363-1B795A576547}" dt="2020-11-09T04:44:02.112" v="1557" actId="478"/>
          <ac:spMkLst>
            <pc:docMk/>
            <pc:sldMk cId="2054943104" sldId="266"/>
            <ac:spMk id="9" creationId="{41FD3FA0-F9E9-49B1-9B57-7127E7CA84B9}"/>
          </ac:spMkLst>
        </pc:spChg>
        <pc:picChg chg="add del mod">
          <ac:chgData name="Joe Lee" userId="b059b14f-a5d2-40ea-a863-29db677be64c" providerId="ADAL" clId="{80C98882-5B8C-4ECF-8363-1B795A576547}" dt="2020-11-09T04:38:19.434" v="1523"/>
          <ac:picMkLst>
            <pc:docMk/>
            <pc:sldMk cId="2054943104" sldId="266"/>
            <ac:picMk id="4" creationId="{4D8A84B5-4095-42FF-93CD-81186106C90E}"/>
          </ac:picMkLst>
        </pc:picChg>
        <pc:picChg chg="add del mod">
          <ac:chgData name="Joe Lee" userId="b059b14f-a5d2-40ea-a863-29db677be64c" providerId="ADAL" clId="{80C98882-5B8C-4ECF-8363-1B795A576547}" dt="2020-11-09T04:39:39.505" v="1526" actId="478"/>
          <ac:picMkLst>
            <pc:docMk/>
            <pc:sldMk cId="2054943104" sldId="266"/>
            <ac:picMk id="5" creationId="{2FD5240D-971C-4CF1-92A8-26B8C4610D71}"/>
          </ac:picMkLst>
        </pc:picChg>
        <pc:picChg chg="add mod">
          <ac:chgData name="Joe Lee" userId="b059b14f-a5d2-40ea-a863-29db677be64c" providerId="ADAL" clId="{80C98882-5B8C-4ECF-8363-1B795A576547}" dt="2020-11-09T04:44:05.493" v="1559" actId="1076"/>
          <ac:picMkLst>
            <pc:docMk/>
            <pc:sldMk cId="2054943104" sldId="266"/>
            <ac:picMk id="6" creationId="{B1831937-9888-402E-929D-7E117A46FCD7}"/>
          </ac:picMkLst>
        </pc:picChg>
        <pc:picChg chg="add del mod">
          <ac:chgData name="Joe Lee" userId="b059b14f-a5d2-40ea-a863-29db677be64c" providerId="ADAL" clId="{80C98882-5B8C-4ECF-8363-1B795A576547}" dt="2020-11-09T04:40:41.687" v="1533" actId="478"/>
          <ac:picMkLst>
            <pc:docMk/>
            <pc:sldMk cId="2054943104" sldId="266"/>
            <ac:picMk id="7" creationId="{17045FB1-FA13-412E-A963-4A268E71064A}"/>
          </ac:picMkLst>
        </pc:picChg>
        <pc:picChg chg="add mod modCrop">
          <ac:chgData name="Joe Lee" userId="b059b14f-a5d2-40ea-a863-29db677be64c" providerId="ADAL" clId="{80C98882-5B8C-4ECF-8363-1B795A576547}" dt="2020-11-09T04:44:05.493" v="1559" actId="1076"/>
          <ac:picMkLst>
            <pc:docMk/>
            <pc:sldMk cId="2054943104" sldId="266"/>
            <ac:picMk id="10" creationId="{8F6B4F76-8A51-4FA2-B23B-45DAF09B99DA}"/>
          </ac:picMkLst>
        </pc:picChg>
      </pc:sldChg>
      <pc:sldChg chg="del">
        <pc:chgData name="Joe Lee" userId="b059b14f-a5d2-40ea-a863-29db677be64c" providerId="ADAL" clId="{80C98882-5B8C-4ECF-8363-1B795A576547}" dt="2020-11-09T04:19:51.364" v="472" actId="2696"/>
        <pc:sldMkLst>
          <pc:docMk/>
          <pc:sldMk cId="369866325" sldId="267"/>
        </pc:sldMkLst>
      </pc:sldChg>
      <pc:sldChg chg="addSp delSp modSp add">
        <pc:chgData name="Joe Lee" userId="b059b14f-a5d2-40ea-a863-29db677be64c" providerId="ADAL" clId="{80C98882-5B8C-4ECF-8363-1B795A576547}" dt="2020-11-09T04:44:11.531" v="1560" actId="1076"/>
        <pc:sldMkLst>
          <pc:docMk/>
          <pc:sldMk cId="3281279313" sldId="267"/>
        </pc:sldMkLst>
        <pc:spChg chg="add del mod">
          <ac:chgData name="Joe Lee" userId="b059b14f-a5d2-40ea-a863-29db677be64c" providerId="ADAL" clId="{80C98882-5B8C-4ECF-8363-1B795A576547}" dt="2020-11-09T04:43:42.975" v="1556" actId="1076"/>
          <ac:spMkLst>
            <pc:docMk/>
            <pc:sldMk cId="3281279313" sldId="267"/>
            <ac:spMk id="3" creationId="{00E53AF4-0C47-4126-A5F9-A975E17951FC}"/>
          </ac:spMkLst>
        </pc:spChg>
        <pc:picChg chg="add del">
          <ac:chgData name="Joe Lee" userId="b059b14f-a5d2-40ea-a863-29db677be64c" providerId="ADAL" clId="{80C98882-5B8C-4ECF-8363-1B795A576547}" dt="2020-11-09T04:42:39.919" v="1545" actId="478"/>
          <ac:picMkLst>
            <pc:docMk/>
            <pc:sldMk cId="3281279313" sldId="267"/>
            <ac:picMk id="4" creationId="{4315CA62-88CD-495B-A72B-5147DA242496}"/>
          </ac:picMkLst>
        </pc:picChg>
        <pc:picChg chg="add del mod">
          <ac:chgData name="Joe Lee" userId="b059b14f-a5d2-40ea-a863-29db677be64c" providerId="ADAL" clId="{80C98882-5B8C-4ECF-8363-1B795A576547}" dt="2020-11-09T04:43:12.661" v="1550"/>
          <ac:picMkLst>
            <pc:docMk/>
            <pc:sldMk cId="3281279313" sldId="267"/>
            <ac:picMk id="5" creationId="{238DF329-04F8-48E5-8883-42778DEAB9FE}"/>
          </ac:picMkLst>
        </pc:picChg>
        <pc:picChg chg="add mod">
          <ac:chgData name="Joe Lee" userId="b059b14f-a5d2-40ea-a863-29db677be64c" providerId="ADAL" clId="{80C98882-5B8C-4ECF-8363-1B795A576547}" dt="2020-11-09T04:44:11.531" v="1560" actId="1076"/>
          <ac:picMkLst>
            <pc:docMk/>
            <pc:sldMk cId="3281279313" sldId="267"/>
            <ac:picMk id="6" creationId="{A8248F66-744F-4121-A8B0-76990856C421}"/>
          </ac:picMkLst>
        </pc:picChg>
        <pc:picChg chg="add mod modCrop">
          <ac:chgData name="Joe Lee" userId="b059b14f-a5d2-40ea-a863-29db677be64c" providerId="ADAL" clId="{80C98882-5B8C-4ECF-8363-1B795A576547}" dt="2020-11-09T04:44:11.531" v="1560" actId="1076"/>
          <ac:picMkLst>
            <pc:docMk/>
            <pc:sldMk cId="3281279313" sldId="267"/>
            <ac:picMk id="7" creationId="{1DC91B2B-C193-404F-9669-82AC0654B4AA}"/>
          </ac:picMkLst>
        </pc:picChg>
      </pc:sldChg>
      <pc:sldChg chg="del">
        <pc:chgData name="Joe Lee" userId="b059b14f-a5d2-40ea-a863-29db677be64c" providerId="ADAL" clId="{80C98882-5B8C-4ECF-8363-1B795A576547}" dt="2020-11-09T04:19:49.953" v="470" actId="2696"/>
        <pc:sldMkLst>
          <pc:docMk/>
          <pc:sldMk cId="965499667" sldId="268"/>
        </pc:sldMkLst>
      </pc:sldChg>
      <pc:sldChg chg="modSp add">
        <pc:chgData name="Joe Lee" userId="b059b14f-a5d2-40ea-a863-29db677be64c" providerId="ADAL" clId="{80C98882-5B8C-4ECF-8363-1B795A576547}" dt="2020-11-09T11:00:05.311" v="3387" actId="20577"/>
        <pc:sldMkLst>
          <pc:docMk/>
          <pc:sldMk cId="3157265059" sldId="268"/>
        </pc:sldMkLst>
        <pc:spChg chg="mod">
          <ac:chgData name="Joe Lee" userId="b059b14f-a5d2-40ea-a863-29db677be64c" providerId="ADAL" clId="{80C98882-5B8C-4ECF-8363-1B795A576547}" dt="2020-11-09T06:00:10.054" v="1623" actId="20577"/>
          <ac:spMkLst>
            <pc:docMk/>
            <pc:sldMk cId="3157265059" sldId="268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11:00:05.311" v="3387" actId="20577"/>
          <ac:spMkLst>
            <pc:docMk/>
            <pc:sldMk cId="3157265059" sldId="268"/>
            <ac:spMk id="3" creationId="{00E53AF4-0C47-4126-A5F9-A975E17951FC}"/>
          </ac:spMkLst>
        </pc:spChg>
      </pc:sldChg>
      <pc:sldChg chg="modSp add">
        <pc:chgData name="Joe Lee" userId="b059b14f-a5d2-40ea-a863-29db677be64c" providerId="ADAL" clId="{80C98882-5B8C-4ECF-8363-1B795A576547}" dt="2020-11-09T10:59:42.877" v="3386" actId="20577"/>
        <pc:sldMkLst>
          <pc:docMk/>
          <pc:sldMk cId="1100138345" sldId="269"/>
        </pc:sldMkLst>
        <pc:spChg chg="mod">
          <ac:chgData name="Joe Lee" userId="b059b14f-a5d2-40ea-a863-29db677be64c" providerId="ADAL" clId="{80C98882-5B8C-4ECF-8363-1B795A576547}" dt="2020-11-09T06:24:55.439" v="1917" actId="20577"/>
          <ac:spMkLst>
            <pc:docMk/>
            <pc:sldMk cId="1100138345" sldId="269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10:59:42.877" v="3386" actId="20577"/>
          <ac:spMkLst>
            <pc:docMk/>
            <pc:sldMk cId="1100138345" sldId="269"/>
            <ac:spMk id="3" creationId="{00E53AF4-0C47-4126-A5F9-A975E17951FC}"/>
          </ac:spMkLst>
        </pc:spChg>
      </pc:sldChg>
      <pc:sldChg chg="addSp modSp add">
        <pc:chgData name="Joe Lee" userId="b059b14f-a5d2-40ea-a863-29db677be64c" providerId="ADAL" clId="{80C98882-5B8C-4ECF-8363-1B795A576547}" dt="2020-11-09T06:40:29.879" v="2343" actId="732"/>
        <pc:sldMkLst>
          <pc:docMk/>
          <pc:sldMk cId="1475915426" sldId="270"/>
        </pc:sldMkLst>
        <pc:spChg chg="mod">
          <ac:chgData name="Joe Lee" userId="b059b14f-a5d2-40ea-a863-29db677be64c" providerId="ADAL" clId="{80C98882-5B8C-4ECF-8363-1B795A576547}" dt="2020-11-09T06:33:15.161" v="2279" actId="20577"/>
          <ac:spMkLst>
            <pc:docMk/>
            <pc:sldMk cId="1475915426" sldId="270"/>
            <ac:spMk id="3" creationId="{00E53AF4-0C47-4126-A5F9-A975E17951FC}"/>
          </ac:spMkLst>
        </pc:spChg>
        <pc:picChg chg="add mod modCrop">
          <ac:chgData name="Joe Lee" userId="b059b14f-a5d2-40ea-a863-29db677be64c" providerId="ADAL" clId="{80C98882-5B8C-4ECF-8363-1B795A576547}" dt="2020-11-09T06:39:46.894" v="2339" actId="732"/>
          <ac:picMkLst>
            <pc:docMk/>
            <pc:sldMk cId="1475915426" sldId="270"/>
            <ac:picMk id="4" creationId="{7E63946A-06EC-4690-B072-18BE2062D772}"/>
          </ac:picMkLst>
        </pc:picChg>
        <pc:picChg chg="add mod modCrop">
          <ac:chgData name="Joe Lee" userId="b059b14f-a5d2-40ea-a863-29db677be64c" providerId="ADAL" clId="{80C98882-5B8C-4ECF-8363-1B795A576547}" dt="2020-11-09T06:40:29.879" v="2343" actId="732"/>
          <ac:picMkLst>
            <pc:docMk/>
            <pc:sldMk cId="1475915426" sldId="270"/>
            <ac:picMk id="5" creationId="{692C46C0-6A3C-4499-96A6-81E08758F6A5}"/>
          </ac:picMkLst>
        </pc:picChg>
      </pc:sldChg>
      <pc:sldChg chg="modSp add">
        <pc:chgData name="Joe Lee" userId="b059b14f-a5d2-40ea-a863-29db677be64c" providerId="ADAL" clId="{80C98882-5B8C-4ECF-8363-1B795A576547}" dt="2020-11-09T11:13:18.796" v="3457" actId="20577"/>
        <pc:sldMkLst>
          <pc:docMk/>
          <pc:sldMk cId="2099667737" sldId="271"/>
        </pc:sldMkLst>
        <pc:spChg chg="mod">
          <ac:chgData name="Joe Lee" userId="b059b14f-a5d2-40ea-a863-29db677be64c" providerId="ADAL" clId="{80C98882-5B8C-4ECF-8363-1B795A576547}" dt="2020-11-09T11:01:05.820" v="3410" actId="20577"/>
          <ac:spMkLst>
            <pc:docMk/>
            <pc:sldMk cId="2099667737" sldId="271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11:13:18.796" v="3457" actId="20577"/>
          <ac:spMkLst>
            <pc:docMk/>
            <pc:sldMk cId="2099667737" sldId="271"/>
            <ac:spMk id="3" creationId="{00E53AF4-0C47-4126-A5F9-A975E17951FC}"/>
          </ac:spMkLst>
        </pc:spChg>
      </pc:sldChg>
      <pc:sldChg chg="add del">
        <pc:chgData name="Joe Lee" userId="b059b14f-a5d2-40ea-a863-29db677be64c" providerId="ADAL" clId="{80C98882-5B8C-4ECF-8363-1B795A576547}" dt="2020-11-09T06:41:24.675" v="2390" actId="2696"/>
        <pc:sldMkLst>
          <pc:docMk/>
          <pc:sldMk cId="2491337389" sldId="272"/>
        </pc:sldMkLst>
      </pc:sldChg>
      <pc:sldChg chg="modSp add">
        <pc:chgData name="Joe Lee" userId="b059b14f-a5d2-40ea-a863-29db677be64c" providerId="ADAL" clId="{80C98882-5B8C-4ECF-8363-1B795A576547}" dt="2020-11-09T06:58:01.465" v="2904" actId="20577"/>
        <pc:sldMkLst>
          <pc:docMk/>
          <pc:sldMk cId="4217374115" sldId="272"/>
        </pc:sldMkLst>
        <pc:spChg chg="mod">
          <ac:chgData name="Joe Lee" userId="b059b14f-a5d2-40ea-a863-29db677be64c" providerId="ADAL" clId="{80C98882-5B8C-4ECF-8363-1B795A576547}" dt="2020-11-09T06:41:28.318" v="2403" actId="20577"/>
          <ac:spMkLst>
            <pc:docMk/>
            <pc:sldMk cId="4217374115" sldId="272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06:58:01.465" v="2904" actId="20577"/>
          <ac:spMkLst>
            <pc:docMk/>
            <pc:sldMk cId="4217374115" sldId="272"/>
            <ac:spMk id="3" creationId="{00E53AF4-0C47-4126-A5F9-A975E17951FC}"/>
          </ac:spMkLst>
        </pc:spChg>
      </pc:sldChg>
      <pc:sldChg chg="modSp add">
        <pc:chgData name="Joe Lee" userId="b059b14f-a5d2-40ea-a863-29db677be64c" providerId="ADAL" clId="{80C98882-5B8C-4ECF-8363-1B795A576547}" dt="2020-11-09T11:15:25.845" v="3470" actId="20577"/>
        <pc:sldMkLst>
          <pc:docMk/>
          <pc:sldMk cId="1404017123" sldId="273"/>
        </pc:sldMkLst>
        <pc:spChg chg="mod">
          <ac:chgData name="Joe Lee" userId="b059b14f-a5d2-40ea-a863-29db677be64c" providerId="ADAL" clId="{80C98882-5B8C-4ECF-8363-1B795A576547}" dt="2020-11-09T11:15:25.845" v="3470" actId="20577"/>
          <ac:spMkLst>
            <pc:docMk/>
            <pc:sldMk cId="1404017123" sldId="273"/>
            <ac:spMk id="3" creationId="{00E53AF4-0C47-4126-A5F9-A975E17951FC}"/>
          </ac:spMkLst>
        </pc:spChg>
      </pc:sldChg>
      <pc:sldChg chg="del">
        <pc:chgData name="Joe Lee" userId="b059b14f-a5d2-40ea-a863-29db677be64c" providerId="ADAL" clId="{80C98882-5B8C-4ECF-8363-1B795A576547}" dt="2020-11-09T04:19:49.972" v="471" actId="2696"/>
        <pc:sldMkLst>
          <pc:docMk/>
          <pc:sldMk cId="2599877655" sldId="273"/>
        </pc:sldMkLst>
      </pc:sldChg>
      <pc:sldChg chg="del">
        <pc:chgData name="Joe Lee" userId="b059b14f-a5d2-40ea-a863-29db677be64c" providerId="ADAL" clId="{80C98882-5B8C-4ECF-8363-1B795A576547}" dt="2020-11-09T04:19:49.941" v="469" actId="2696"/>
        <pc:sldMkLst>
          <pc:docMk/>
          <pc:sldMk cId="864192025" sldId="274"/>
        </pc:sldMkLst>
      </pc:sldChg>
      <pc:sldChg chg="addSp modSp add">
        <pc:chgData name="Joe Lee" userId="b059b14f-a5d2-40ea-a863-29db677be64c" providerId="ADAL" clId="{80C98882-5B8C-4ECF-8363-1B795A576547}" dt="2020-11-09T11:15:07.497" v="3458" actId="1076"/>
        <pc:sldMkLst>
          <pc:docMk/>
          <pc:sldMk cId="981628796" sldId="274"/>
        </pc:sldMkLst>
        <pc:spChg chg="mod">
          <ac:chgData name="Joe Lee" userId="b059b14f-a5d2-40ea-a863-29db677be64c" providerId="ADAL" clId="{80C98882-5B8C-4ECF-8363-1B795A576547}" dt="2020-11-09T06:56:20.978" v="2765" actId="20577"/>
          <ac:spMkLst>
            <pc:docMk/>
            <pc:sldMk cId="981628796" sldId="274"/>
            <ac:spMk id="3" creationId="{00E53AF4-0C47-4126-A5F9-A975E17951FC}"/>
          </ac:spMkLst>
        </pc:spChg>
        <pc:spChg chg="add">
          <ac:chgData name="Joe Lee" userId="b059b14f-a5d2-40ea-a863-29db677be64c" providerId="ADAL" clId="{80C98882-5B8C-4ECF-8363-1B795A576547}" dt="2020-11-09T06:59:23.484" v="2907"/>
          <ac:spMkLst>
            <pc:docMk/>
            <pc:sldMk cId="981628796" sldId="274"/>
            <ac:spMk id="5" creationId="{5E914444-C376-4F5D-941D-080E2F87FBAD}"/>
          </ac:spMkLst>
        </pc:spChg>
        <pc:picChg chg="add mod">
          <ac:chgData name="Joe Lee" userId="b059b14f-a5d2-40ea-a863-29db677be64c" providerId="ADAL" clId="{80C98882-5B8C-4ECF-8363-1B795A576547}" dt="2020-11-09T11:15:07.497" v="3458" actId="1076"/>
          <ac:picMkLst>
            <pc:docMk/>
            <pc:sldMk cId="981628796" sldId="274"/>
            <ac:picMk id="4" creationId="{348B87DB-E0FD-43FB-9456-EAAB4C1CFED2}"/>
          </ac:picMkLst>
        </pc:picChg>
      </pc:sldChg>
      <pc:sldChg chg="modSp add del">
        <pc:chgData name="Joe Lee" userId="b059b14f-a5d2-40ea-a863-29db677be64c" providerId="ADAL" clId="{80C98882-5B8C-4ECF-8363-1B795A576547}" dt="2020-11-09T07:04:44.018" v="3051" actId="2696"/>
        <pc:sldMkLst>
          <pc:docMk/>
          <pc:sldMk cId="3138771431" sldId="275"/>
        </pc:sldMkLst>
        <pc:spChg chg="mod">
          <ac:chgData name="Joe Lee" userId="b059b14f-a5d2-40ea-a863-29db677be64c" providerId="ADAL" clId="{80C98882-5B8C-4ECF-8363-1B795A576547}" dt="2020-11-09T06:59:52.434" v="2935"/>
          <ac:spMkLst>
            <pc:docMk/>
            <pc:sldMk cId="3138771431" sldId="275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07:04:25.002" v="3018" actId="20577"/>
          <ac:spMkLst>
            <pc:docMk/>
            <pc:sldMk cId="3138771431" sldId="275"/>
            <ac:spMk id="3" creationId="{00E53AF4-0C47-4126-A5F9-A975E17951FC}"/>
          </ac:spMkLst>
        </pc:spChg>
      </pc:sldChg>
      <pc:sldChg chg="modSp add del">
        <pc:chgData name="Joe Lee" userId="b059b14f-a5d2-40ea-a863-29db677be64c" providerId="ADAL" clId="{80C98882-5B8C-4ECF-8363-1B795A576547}" dt="2020-11-09T07:04:56.608" v="3061" actId="2696"/>
        <pc:sldMkLst>
          <pc:docMk/>
          <pc:sldMk cId="3522447961" sldId="276"/>
        </pc:sldMkLst>
        <pc:spChg chg="mod">
          <ac:chgData name="Joe Lee" userId="b059b14f-a5d2-40ea-a863-29db677be64c" providerId="ADAL" clId="{80C98882-5B8C-4ECF-8363-1B795A576547}" dt="2020-11-09T07:00:15.515" v="2956" actId="20577"/>
          <ac:spMkLst>
            <pc:docMk/>
            <pc:sldMk cId="3522447961" sldId="276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07:00:13.457" v="2948" actId="20577"/>
          <ac:spMkLst>
            <pc:docMk/>
            <pc:sldMk cId="3522447961" sldId="276"/>
            <ac:spMk id="3" creationId="{00E53AF4-0C47-4126-A5F9-A975E17951FC}"/>
          </ac:spMkLst>
        </pc:spChg>
      </pc:sldChg>
      <pc:sldChg chg="addSp delSp modSp add modNotesTx">
        <pc:chgData name="Joe Lee" userId="b059b14f-a5d2-40ea-a863-29db677be64c" providerId="ADAL" clId="{80C98882-5B8C-4ECF-8363-1B795A576547}" dt="2020-11-09T11:45:34.033" v="4472" actId="20577"/>
        <pc:sldMkLst>
          <pc:docMk/>
          <pc:sldMk cId="4264170748" sldId="277"/>
        </pc:sldMkLst>
        <pc:spChg chg="mod">
          <ac:chgData name="Joe Lee" userId="b059b14f-a5d2-40ea-a863-29db677be64c" providerId="ADAL" clId="{80C98882-5B8C-4ECF-8363-1B795A576547}" dt="2020-11-09T11:44:21.115" v="4424" actId="20577"/>
          <ac:spMkLst>
            <pc:docMk/>
            <pc:sldMk cId="4264170748" sldId="277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11:45:16.907" v="4459" actId="20577"/>
          <ac:spMkLst>
            <pc:docMk/>
            <pc:sldMk cId="4264170748" sldId="277"/>
            <ac:spMk id="3" creationId="{00E53AF4-0C47-4126-A5F9-A975E17951FC}"/>
          </ac:spMkLst>
        </pc:spChg>
        <pc:picChg chg="add mod">
          <ac:chgData name="Joe Lee" userId="b059b14f-a5d2-40ea-a863-29db677be64c" providerId="ADAL" clId="{80C98882-5B8C-4ECF-8363-1B795A576547}" dt="2020-11-09T11:45:19.699" v="4461" actId="1076"/>
          <ac:picMkLst>
            <pc:docMk/>
            <pc:sldMk cId="4264170748" sldId="277"/>
            <ac:picMk id="4" creationId="{4BECD1C5-0B9B-436D-8107-A4E788A4E8E4}"/>
          </ac:picMkLst>
        </pc:picChg>
        <pc:picChg chg="add del mod modCrop">
          <ac:chgData name="Joe Lee" userId="b059b14f-a5d2-40ea-a863-29db677be64c" providerId="ADAL" clId="{80C98882-5B8C-4ECF-8363-1B795A576547}" dt="2020-11-09T11:44:04.872" v="4396" actId="478"/>
          <ac:picMkLst>
            <pc:docMk/>
            <pc:sldMk cId="4264170748" sldId="277"/>
            <ac:picMk id="5" creationId="{EB62C200-282C-42F3-A0E7-A5AEC21F74D0}"/>
          </ac:picMkLst>
        </pc:picChg>
      </pc:sldChg>
      <pc:sldChg chg="addSp delSp modSp add">
        <pc:chgData name="Joe Lee" userId="b059b14f-a5d2-40ea-a863-29db677be64c" providerId="ADAL" clId="{80C98882-5B8C-4ECF-8363-1B795A576547}" dt="2020-11-09T11:22:29.013" v="3787" actId="1076"/>
        <pc:sldMkLst>
          <pc:docMk/>
          <pc:sldMk cId="1831569741" sldId="278"/>
        </pc:sldMkLst>
        <pc:spChg chg="mod">
          <ac:chgData name="Joe Lee" userId="b059b14f-a5d2-40ea-a863-29db677be64c" providerId="ADAL" clId="{80C98882-5B8C-4ECF-8363-1B795A576547}" dt="2020-11-09T07:06:10.700" v="3089" actId="20577"/>
          <ac:spMkLst>
            <pc:docMk/>
            <pc:sldMk cId="1831569741" sldId="278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11:22:26.084" v="3785" actId="20577"/>
          <ac:spMkLst>
            <pc:docMk/>
            <pc:sldMk cId="1831569741" sldId="278"/>
            <ac:spMk id="3" creationId="{00E53AF4-0C47-4126-A5F9-A975E17951FC}"/>
          </ac:spMkLst>
        </pc:spChg>
        <pc:picChg chg="add del mod">
          <ac:chgData name="Joe Lee" userId="b059b14f-a5d2-40ea-a863-29db677be64c" providerId="ADAL" clId="{80C98882-5B8C-4ECF-8363-1B795A576547}" dt="2020-11-09T11:17:51.823" v="3550" actId="478"/>
          <ac:picMkLst>
            <pc:docMk/>
            <pc:sldMk cId="1831569741" sldId="278"/>
            <ac:picMk id="4" creationId="{48EB9410-4EAF-49C9-AB06-F159E7216283}"/>
          </ac:picMkLst>
        </pc:picChg>
        <pc:picChg chg="add del mod">
          <ac:chgData name="Joe Lee" userId="b059b14f-a5d2-40ea-a863-29db677be64c" providerId="ADAL" clId="{80C98882-5B8C-4ECF-8363-1B795A576547}" dt="2020-11-09T11:17:50.878" v="3549" actId="478"/>
          <ac:picMkLst>
            <pc:docMk/>
            <pc:sldMk cId="1831569741" sldId="278"/>
            <ac:picMk id="5" creationId="{523B45C6-0121-481B-A99A-52BE639A1C59}"/>
          </ac:picMkLst>
        </pc:picChg>
        <pc:picChg chg="add mod">
          <ac:chgData name="Joe Lee" userId="b059b14f-a5d2-40ea-a863-29db677be64c" providerId="ADAL" clId="{80C98882-5B8C-4ECF-8363-1B795A576547}" dt="2020-11-09T11:22:29.013" v="3787" actId="1076"/>
          <ac:picMkLst>
            <pc:docMk/>
            <pc:sldMk cId="1831569741" sldId="278"/>
            <ac:picMk id="6" creationId="{0A35AC9C-24C4-4F53-A573-7E9235DC297E}"/>
          </ac:picMkLst>
        </pc:picChg>
      </pc:sldChg>
      <pc:sldChg chg="modSp add">
        <pc:chgData name="Joe Lee" userId="b059b14f-a5d2-40ea-a863-29db677be64c" providerId="ADAL" clId="{80C98882-5B8C-4ECF-8363-1B795A576547}" dt="2020-11-09T11:16:38.900" v="3543" actId="20577"/>
        <pc:sldMkLst>
          <pc:docMk/>
          <pc:sldMk cId="2277934821" sldId="279"/>
        </pc:sldMkLst>
        <pc:spChg chg="mod">
          <ac:chgData name="Joe Lee" userId="b059b14f-a5d2-40ea-a863-29db677be64c" providerId="ADAL" clId="{80C98882-5B8C-4ECF-8363-1B795A576547}" dt="2020-11-09T08:13:58.757" v="3126" actId="20577"/>
          <ac:spMkLst>
            <pc:docMk/>
            <pc:sldMk cId="2277934821" sldId="279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11:16:38.900" v="3543" actId="20577"/>
          <ac:spMkLst>
            <pc:docMk/>
            <pc:sldMk cId="2277934821" sldId="279"/>
            <ac:spMk id="3" creationId="{00E53AF4-0C47-4126-A5F9-A975E17951FC}"/>
          </ac:spMkLst>
        </pc:spChg>
      </pc:sldChg>
      <pc:sldChg chg="modSp add">
        <pc:chgData name="Joe Lee" userId="b059b14f-a5d2-40ea-a863-29db677be64c" providerId="ADAL" clId="{80C98882-5B8C-4ECF-8363-1B795A576547}" dt="2020-11-09T08:42:18.345" v="3216"/>
        <pc:sldMkLst>
          <pc:docMk/>
          <pc:sldMk cId="401667450" sldId="280"/>
        </pc:sldMkLst>
        <pc:spChg chg="mod">
          <ac:chgData name="Joe Lee" userId="b059b14f-a5d2-40ea-a863-29db677be64c" providerId="ADAL" clId="{80C98882-5B8C-4ECF-8363-1B795A576547}" dt="2020-11-09T08:42:18.345" v="3216"/>
          <ac:spMkLst>
            <pc:docMk/>
            <pc:sldMk cId="401667450" sldId="280"/>
            <ac:spMk id="2" creationId="{890A1416-9619-447E-8523-67EE4513C296}"/>
          </ac:spMkLst>
        </pc:spChg>
      </pc:sldChg>
      <pc:sldChg chg="add del">
        <pc:chgData name="Joe Lee" userId="b059b14f-a5d2-40ea-a863-29db677be64c" providerId="ADAL" clId="{80C98882-5B8C-4ECF-8363-1B795A576547}" dt="2020-11-09T11:17:42.319" v="3545" actId="2696"/>
        <pc:sldMkLst>
          <pc:docMk/>
          <pc:sldMk cId="2556314496" sldId="281"/>
        </pc:sldMkLst>
      </pc:sldChg>
      <pc:sldChg chg="delSp modSp add modNotesTx">
        <pc:chgData name="Joe Lee" userId="b059b14f-a5d2-40ea-a863-29db677be64c" providerId="ADAL" clId="{80C98882-5B8C-4ECF-8363-1B795A576547}" dt="2020-11-09T11:24:22.233" v="4032" actId="20577"/>
        <pc:sldMkLst>
          <pc:docMk/>
          <pc:sldMk cId="4283749888" sldId="282"/>
        </pc:sldMkLst>
        <pc:spChg chg="mod">
          <ac:chgData name="Joe Lee" userId="b059b14f-a5d2-40ea-a863-29db677be64c" providerId="ADAL" clId="{80C98882-5B8C-4ECF-8363-1B795A576547}" dt="2020-11-09T11:22:42.589" v="3791" actId="20577"/>
          <ac:spMkLst>
            <pc:docMk/>
            <pc:sldMk cId="4283749888" sldId="282"/>
            <ac:spMk id="3" creationId="{00E53AF4-0C47-4126-A5F9-A975E17951FC}"/>
          </ac:spMkLst>
        </pc:spChg>
        <pc:picChg chg="mod">
          <ac:chgData name="Joe Lee" userId="b059b14f-a5d2-40ea-a863-29db677be64c" providerId="ADAL" clId="{80C98882-5B8C-4ECF-8363-1B795A576547}" dt="2020-11-09T11:22:44.848" v="3792" actId="1076"/>
          <ac:picMkLst>
            <pc:docMk/>
            <pc:sldMk cId="4283749888" sldId="282"/>
            <ac:picMk id="4" creationId="{48EB9410-4EAF-49C9-AB06-F159E7216283}"/>
          </ac:picMkLst>
        </pc:picChg>
        <pc:picChg chg="del mod">
          <ac:chgData name="Joe Lee" userId="b059b14f-a5d2-40ea-a863-29db677be64c" providerId="ADAL" clId="{80C98882-5B8C-4ECF-8363-1B795A576547}" dt="2020-11-09T11:22:39.395" v="3789" actId="478"/>
          <ac:picMkLst>
            <pc:docMk/>
            <pc:sldMk cId="4283749888" sldId="282"/>
            <ac:picMk id="5" creationId="{523B45C6-0121-481B-A99A-52BE639A1C59}"/>
          </ac:picMkLst>
        </pc:picChg>
      </pc:sldChg>
      <pc:sldChg chg="add del">
        <pc:chgData name="Joe Lee" userId="b059b14f-a5d2-40ea-a863-29db677be64c" providerId="ADAL" clId="{80C98882-5B8C-4ECF-8363-1B795A576547}" dt="2020-11-09T11:20:08.329" v="3678" actId="2696"/>
        <pc:sldMkLst>
          <pc:docMk/>
          <pc:sldMk cId="1326670760" sldId="283"/>
        </pc:sldMkLst>
      </pc:sldChg>
      <pc:sldChg chg="delSp modSp add modNotesTx">
        <pc:chgData name="Joe Lee" userId="b059b14f-a5d2-40ea-a863-29db677be64c" providerId="ADAL" clId="{80C98882-5B8C-4ECF-8363-1B795A576547}" dt="2020-11-09T11:25:04.835" v="4152" actId="20577"/>
        <pc:sldMkLst>
          <pc:docMk/>
          <pc:sldMk cId="1361413108" sldId="283"/>
        </pc:sldMkLst>
        <pc:spChg chg="mod">
          <ac:chgData name="Joe Lee" userId="b059b14f-a5d2-40ea-a863-29db677be64c" providerId="ADAL" clId="{80C98882-5B8C-4ECF-8363-1B795A576547}" dt="2020-11-09T11:24:27.800" v="4034" actId="20577"/>
          <ac:spMkLst>
            <pc:docMk/>
            <pc:sldMk cId="1361413108" sldId="283"/>
            <ac:spMk id="3" creationId="{00E53AF4-0C47-4126-A5F9-A975E17951FC}"/>
          </ac:spMkLst>
        </pc:spChg>
        <pc:picChg chg="del">
          <ac:chgData name="Joe Lee" userId="b059b14f-a5d2-40ea-a863-29db677be64c" providerId="ADAL" clId="{80C98882-5B8C-4ECF-8363-1B795A576547}" dt="2020-11-09T11:24:26.500" v="4033" actId="478"/>
          <ac:picMkLst>
            <pc:docMk/>
            <pc:sldMk cId="1361413108" sldId="283"/>
            <ac:picMk id="4" creationId="{48EB9410-4EAF-49C9-AB06-F159E7216283}"/>
          </ac:picMkLst>
        </pc:picChg>
        <pc:picChg chg="mod">
          <ac:chgData name="Joe Lee" userId="b059b14f-a5d2-40ea-a863-29db677be64c" providerId="ADAL" clId="{80C98882-5B8C-4ECF-8363-1B795A576547}" dt="2020-11-09T11:24:31.395" v="4037" actId="1076"/>
          <ac:picMkLst>
            <pc:docMk/>
            <pc:sldMk cId="1361413108" sldId="283"/>
            <ac:picMk id="5" creationId="{523B45C6-0121-481B-A99A-52BE639A1C59}"/>
          </ac:picMkLst>
        </pc:picChg>
      </pc:sldChg>
      <pc:sldChg chg="modSp add modNotesTx">
        <pc:chgData name="Joe Lee" userId="b059b14f-a5d2-40ea-a863-29db677be64c" providerId="ADAL" clId="{80C98882-5B8C-4ECF-8363-1B795A576547}" dt="2020-11-09T11:28:00.734" v="4357" actId="20577"/>
        <pc:sldMkLst>
          <pc:docMk/>
          <pc:sldMk cId="3241943388" sldId="284"/>
        </pc:sldMkLst>
        <pc:spChg chg="mod">
          <ac:chgData name="Joe Lee" userId="b059b14f-a5d2-40ea-a863-29db677be64c" providerId="ADAL" clId="{80C98882-5B8C-4ECF-8363-1B795A576547}" dt="2020-11-09T11:25:42.816" v="4158" actId="20577"/>
          <ac:spMkLst>
            <pc:docMk/>
            <pc:sldMk cId="3241943388" sldId="284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11:27:28.068" v="4240" actId="20577"/>
          <ac:spMkLst>
            <pc:docMk/>
            <pc:sldMk cId="3241943388" sldId="284"/>
            <ac:spMk id="3" creationId="{00E53AF4-0C47-4126-A5F9-A975E17951FC}"/>
          </ac:spMkLst>
        </pc:spChg>
      </pc:sldChg>
      <pc:sldChg chg="modSp add modNotesTx">
        <pc:chgData name="Joe Lee" userId="b059b14f-a5d2-40ea-a863-29db677be64c" providerId="ADAL" clId="{80C98882-5B8C-4ECF-8363-1B795A576547}" dt="2020-11-09T11:42:55.520" v="4392" actId="20577"/>
        <pc:sldMkLst>
          <pc:docMk/>
          <pc:sldMk cId="3468455602" sldId="285"/>
        </pc:sldMkLst>
        <pc:spChg chg="mod">
          <ac:chgData name="Joe Lee" userId="b059b14f-a5d2-40ea-a863-29db677be64c" providerId="ADAL" clId="{80C98882-5B8C-4ECF-8363-1B795A576547}" dt="2020-11-09T11:42:55.520" v="4392" actId="20577"/>
          <ac:spMkLst>
            <pc:docMk/>
            <pc:sldMk cId="3468455602" sldId="285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11:42:38.219" v="4383" actId="20577"/>
          <ac:spMkLst>
            <pc:docMk/>
            <pc:sldMk cId="3468455602" sldId="285"/>
            <ac:spMk id="3" creationId="{00E53AF4-0C47-4126-A5F9-A975E17951FC}"/>
          </ac:spMkLst>
        </pc:spChg>
      </pc:sldChg>
      <pc:sldChg chg="delSp modSp add modNotesTx">
        <pc:chgData name="Joe Lee" userId="b059b14f-a5d2-40ea-a863-29db677be64c" providerId="ADAL" clId="{80C98882-5B8C-4ECF-8363-1B795A576547}" dt="2020-11-09T11:45:23.389" v="4462" actId="1076"/>
        <pc:sldMkLst>
          <pc:docMk/>
          <pc:sldMk cId="619156981" sldId="286"/>
        </pc:sldMkLst>
        <pc:spChg chg="mod">
          <ac:chgData name="Joe Lee" userId="b059b14f-a5d2-40ea-a863-29db677be64c" providerId="ADAL" clId="{80C98882-5B8C-4ECF-8363-1B795A576547}" dt="2020-11-09T11:44:26.067" v="4438" actId="20577"/>
          <ac:spMkLst>
            <pc:docMk/>
            <pc:sldMk cId="619156981" sldId="286"/>
            <ac:spMk id="2" creationId="{13412762-659B-46A1-972F-A16F839FE0AA}"/>
          </ac:spMkLst>
        </pc:spChg>
        <pc:spChg chg="mod">
          <ac:chgData name="Joe Lee" userId="b059b14f-a5d2-40ea-a863-29db677be64c" providerId="ADAL" clId="{80C98882-5B8C-4ECF-8363-1B795A576547}" dt="2020-11-09T11:44:33.091" v="4439" actId="20577"/>
          <ac:spMkLst>
            <pc:docMk/>
            <pc:sldMk cId="619156981" sldId="286"/>
            <ac:spMk id="3" creationId="{00E53AF4-0C47-4126-A5F9-A975E17951FC}"/>
          </ac:spMkLst>
        </pc:spChg>
        <pc:picChg chg="del">
          <ac:chgData name="Joe Lee" userId="b059b14f-a5d2-40ea-a863-29db677be64c" providerId="ADAL" clId="{80C98882-5B8C-4ECF-8363-1B795A576547}" dt="2020-11-09T11:44:00.681" v="4394" actId="478"/>
          <ac:picMkLst>
            <pc:docMk/>
            <pc:sldMk cId="619156981" sldId="286"/>
            <ac:picMk id="4" creationId="{4BECD1C5-0B9B-436D-8107-A4E788A4E8E4}"/>
          </ac:picMkLst>
        </pc:picChg>
        <pc:picChg chg="mod">
          <ac:chgData name="Joe Lee" userId="b059b14f-a5d2-40ea-a863-29db677be64c" providerId="ADAL" clId="{80C98882-5B8C-4ECF-8363-1B795A576547}" dt="2020-11-09T11:45:23.389" v="4462" actId="1076"/>
          <ac:picMkLst>
            <pc:docMk/>
            <pc:sldMk cId="619156981" sldId="286"/>
            <ac:picMk id="5" creationId="{EB62C200-282C-42F3-A0E7-A5AEC21F74D0}"/>
          </ac:picMkLst>
        </pc:picChg>
      </pc:sldChg>
      <pc:sldChg chg="addSp delSp modSp add">
        <pc:chgData name="Joe Lee" userId="b059b14f-a5d2-40ea-a863-29db677be64c" providerId="ADAL" clId="{80C98882-5B8C-4ECF-8363-1B795A576547}" dt="2020-11-09T12:16:00.876" v="5599" actId="478"/>
        <pc:sldMkLst>
          <pc:docMk/>
          <pc:sldMk cId="3919974786" sldId="287"/>
        </pc:sldMkLst>
        <pc:spChg chg="del mod">
          <ac:chgData name="Joe Lee" userId="b059b14f-a5d2-40ea-a863-29db677be64c" providerId="ADAL" clId="{80C98882-5B8C-4ECF-8363-1B795A576547}" dt="2020-11-09T11:53:21.452" v="4501"/>
          <ac:spMkLst>
            <pc:docMk/>
            <pc:sldMk cId="3919974786" sldId="287"/>
            <ac:spMk id="3" creationId="{7B3A624F-0893-4B98-8214-E762901CF4A2}"/>
          </ac:spMkLst>
        </pc:spChg>
        <pc:spChg chg="add mod">
          <ac:chgData name="Joe Lee" userId="b059b14f-a5d2-40ea-a863-29db677be64c" providerId="ADAL" clId="{80C98882-5B8C-4ECF-8363-1B795A576547}" dt="2020-11-09T12:16:00.876" v="5599" actId="478"/>
          <ac:spMkLst>
            <pc:docMk/>
            <pc:sldMk cId="3919974786" sldId="287"/>
            <ac:spMk id="6" creationId="{93A74A95-9639-4830-956B-478BCEB928B0}"/>
          </ac:spMkLst>
        </pc:spChg>
        <pc:picChg chg="add del mod">
          <ac:chgData name="Joe Lee" userId="b059b14f-a5d2-40ea-a863-29db677be64c" providerId="ADAL" clId="{80C98882-5B8C-4ECF-8363-1B795A576547}" dt="2020-11-09T12:16:00.876" v="5599" actId="478"/>
          <ac:picMkLst>
            <pc:docMk/>
            <pc:sldMk cId="3919974786" sldId="287"/>
            <ac:picMk id="4" creationId="{501EF1A7-3AAB-49F1-8A7C-30CF6C9A49EC}"/>
          </ac:picMkLst>
        </pc:picChg>
      </pc:sldChg>
      <pc:sldChg chg="modSp add ord modTransition modNotesTx">
        <pc:chgData name="Joe Lee" userId="b059b14f-a5d2-40ea-a863-29db677be64c" providerId="ADAL" clId="{80C98882-5B8C-4ECF-8363-1B795A576547}" dt="2020-11-09T12:16:39.298" v="5601"/>
        <pc:sldMkLst>
          <pc:docMk/>
          <pc:sldMk cId="3117612742" sldId="288"/>
        </pc:sldMkLst>
        <pc:spChg chg="mod">
          <ac:chgData name="Joe Lee" userId="b059b14f-a5d2-40ea-a863-29db677be64c" providerId="ADAL" clId="{80C98882-5B8C-4ECF-8363-1B795A576547}" dt="2020-11-09T12:04:26.271" v="5114" actId="20577"/>
          <ac:spMkLst>
            <pc:docMk/>
            <pc:sldMk cId="3117612742" sldId="288"/>
            <ac:spMk id="3" creationId="{7B3A624F-0893-4B98-8214-E762901CF4A2}"/>
          </ac:spMkLst>
        </pc:spChg>
      </pc:sldChg>
      <pc:sldChg chg="modSp add del">
        <pc:chgData name="Joe Lee" userId="b059b14f-a5d2-40ea-a863-29db677be64c" providerId="ADAL" clId="{80C98882-5B8C-4ECF-8363-1B795A576547}" dt="2020-11-09T12:11:01.621" v="5370" actId="2696"/>
        <pc:sldMkLst>
          <pc:docMk/>
          <pc:sldMk cId="2265115982" sldId="289"/>
        </pc:sldMkLst>
        <pc:spChg chg="mod">
          <ac:chgData name="Joe Lee" userId="b059b14f-a5d2-40ea-a863-29db677be64c" providerId="ADAL" clId="{80C98882-5B8C-4ECF-8363-1B795A576547}" dt="2020-11-09T12:07:42.588" v="5249" actId="20577"/>
          <ac:spMkLst>
            <pc:docMk/>
            <pc:sldMk cId="2265115982" sldId="289"/>
            <ac:spMk id="3" creationId="{7B3A624F-0893-4B98-8214-E762901CF4A2}"/>
          </ac:spMkLst>
        </pc:spChg>
      </pc:sldChg>
      <pc:sldChg chg="modSp add modTransition">
        <pc:chgData name="Joe Lee" userId="b059b14f-a5d2-40ea-a863-29db677be64c" providerId="ADAL" clId="{80C98882-5B8C-4ECF-8363-1B795A576547}" dt="2020-11-09T12:10:05.717" v="5362"/>
        <pc:sldMkLst>
          <pc:docMk/>
          <pc:sldMk cId="3550919248" sldId="290"/>
        </pc:sldMkLst>
        <pc:spChg chg="mod">
          <ac:chgData name="Joe Lee" userId="b059b14f-a5d2-40ea-a863-29db677be64c" providerId="ADAL" clId="{80C98882-5B8C-4ECF-8363-1B795A576547}" dt="2020-11-09T12:10:05.717" v="5362"/>
          <ac:spMkLst>
            <pc:docMk/>
            <pc:sldMk cId="3550919248" sldId="290"/>
            <ac:spMk id="3" creationId="{7B3A624F-0893-4B98-8214-E762901CF4A2}"/>
          </ac:spMkLst>
        </pc:spChg>
      </pc:sldChg>
      <pc:sldChg chg="modSp add">
        <pc:chgData name="Joe Lee" userId="b059b14f-a5d2-40ea-a863-29db677be64c" providerId="ADAL" clId="{80C98882-5B8C-4ECF-8363-1B795A576547}" dt="2020-11-09T12:14:46.917" v="5585" actId="27636"/>
        <pc:sldMkLst>
          <pc:docMk/>
          <pc:sldMk cId="1172106843" sldId="291"/>
        </pc:sldMkLst>
        <pc:spChg chg="mod">
          <ac:chgData name="Joe Lee" userId="b059b14f-a5d2-40ea-a863-29db677be64c" providerId="ADAL" clId="{80C98882-5B8C-4ECF-8363-1B795A576547}" dt="2020-11-09T12:14:46.917" v="5585" actId="27636"/>
          <ac:spMkLst>
            <pc:docMk/>
            <pc:sldMk cId="1172106843" sldId="291"/>
            <ac:spMk id="3" creationId="{7B3A624F-0893-4B98-8214-E762901CF4A2}"/>
          </ac:spMkLst>
        </pc:spChg>
      </pc:sldChg>
      <pc:sldChg chg="modSp add ord">
        <pc:chgData name="Joe Lee" userId="b059b14f-a5d2-40ea-a863-29db677be64c" providerId="ADAL" clId="{80C98882-5B8C-4ECF-8363-1B795A576547}" dt="2020-11-09T12:14:42.740" v="5583"/>
        <pc:sldMkLst>
          <pc:docMk/>
          <pc:sldMk cId="2239053170" sldId="292"/>
        </pc:sldMkLst>
        <pc:spChg chg="mod">
          <ac:chgData name="Joe Lee" userId="b059b14f-a5d2-40ea-a863-29db677be64c" providerId="ADAL" clId="{80C98882-5B8C-4ECF-8363-1B795A576547}" dt="2020-11-09T12:14:36.653" v="5582" actId="27636"/>
          <ac:spMkLst>
            <pc:docMk/>
            <pc:sldMk cId="2239053170" sldId="292"/>
            <ac:spMk id="3" creationId="{7B3A624F-0893-4B98-8214-E762901CF4A2}"/>
          </ac:spMkLst>
        </pc:spChg>
      </pc:sldChg>
      <pc:sldChg chg="add del">
        <pc:chgData name="Joe Lee" userId="b059b14f-a5d2-40ea-a863-29db677be64c" providerId="ADAL" clId="{80C98882-5B8C-4ECF-8363-1B795A576547}" dt="2020-11-09T12:10:13.355" v="5366"/>
        <pc:sldMkLst>
          <pc:docMk/>
          <pc:sldMk cId="3825855393" sldId="292"/>
        </pc:sldMkLst>
      </pc:sldChg>
      <pc:sldChg chg="addSp delSp modSp add">
        <pc:chgData name="Joe Lee" userId="b059b14f-a5d2-40ea-a863-29db677be64c" providerId="ADAL" clId="{80C98882-5B8C-4ECF-8363-1B795A576547}" dt="2020-11-09T12:15:32.388" v="5590"/>
        <pc:sldMkLst>
          <pc:docMk/>
          <pc:sldMk cId="1614250001" sldId="293"/>
        </pc:sldMkLst>
        <pc:spChg chg="del">
          <ac:chgData name="Joe Lee" userId="b059b14f-a5d2-40ea-a863-29db677be64c" providerId="ADAL" clId="{80C98882-5B8C-4ECF-8363-1B795A576547}" dt="2020-11-09T12:15:32.211" v="5589" actId="478"/>
          <ac:spMkLst>
            <pc:docMk/>
            <pc:sldMk cId="1614250001" sldId="293"/>
            <ac:spMk id="3" creationId="{7B3A624F-0893-4B98-8214-E762901CF4A2}"/>
          </ac:spMkLst>
        </pc:spChg>
        <pc:spChg chg="add mod">
          <ac:chgData name="Joe Lee" userId="b059b14f-a5d2-40ea-a863-29db677be64c" providerId="ADAL" clId="{80C98882-5B8C-4ECF-8363-1B795A576547}" dt="2020-11-09T12:15:32.211" v="5589" actId="478"/>
          <ac:spMkLst>
            <pc:docMk/>
            <pc:sldMk cId="1614250001" sldId="293"/>
            <ac:spMk id="6" creationId="{30FBF0E2-396A-4BBE-A5AC-983B619DB9FC}"/>
          </ac:spMkLst>
        </pc:spChg>
        <pc:picChg chg="add del">
          <ac:chgData name="Joe Lee" userId="b059b14f-a5d2-40ea-a863-29db677be64c" providerId="ADAL" clId="{80C98882-5B8C-4ECF-8363-1B795A576547}" dt="2020-11-09T12:15:29.820" v="5588"/>
          <ac:picMkLst>
            <pc:docMk/>
            <pc:sldMk cId="1614250001" sldId="293"/>
            <ac:picMk id="4" creationId="{28200B78-E8EC-4A64-9D4C-DB5CEE243696}"/>
          </ac:picMkLst>
        </pc:picChg>
        <pc:picChg chg="add">
          <ac:chgData name="Joe Lee" userId="b059b14f-a5d2-40ea-a863-29db677be64c" providerId="ADAL" clId="{80C98882-5B8C-4ECF-8363-1B795A576547}" dt="2020-11-09T12:15:32.388" v="5590"/>
          <ac:picMkLst>
            <pc:docMk/>
            <pc:sldMk cId="1614250001" sldId="293"/>
            <ac:picMk id="7" creationId="{D42AE71E-F9A7-4BB1-A2C0-FE888CEA5267}"/>
          </ac:picMkLst>
        </pc:picChg>
      </pc:sldChg>
      <pc:sldChg chg="addSp delSp modSp add">
        <pc:chgData name="Joe Lee" userId="b059b14f-a5d2-40ea-a863-29db677be64c" providerId="ADAL" clId="{80C98882-5B8C-4ECF-8363-1B795A576547}" dt="2020-11-09T12:16:05.173" v="5600" actId="478"/>
        <pc:sldMkLst>
          <pc:docMk/>
          <pc:sldMk cId="2630699926" sldId="294"/>
        </pc:sldMkLst>
        <pc:spChg chg="del">
          <ac:chgData name="Joe Lee" userId="b059b14f-a5d2-40ea-a863-29db677be64c" providerId="ADAL" clId="{80C98882-5B8C-4ECF-8363-1B795A576547}" dt="2020-11-09T12:16:05.173" v="5600" actId="478"/>
          <ac:spMkLst>
            <pc:docMk/>
            <pc:sldMk cId="2630699926" sldId="294"/>
            <ac:spMk id="2" creationId="{890A1416-9619-447E-8523-67EE4513C296}"/>
          </ac:spMkLst>
        </pc:spChg>
        <pc:spChg chg="add mod">
          <ac:chgData name="Joe Lee" userId="b059b14f-a5d2-40ea-a863-29db677be64c" providerId="ADAL" clId="{80C98882-5B8C-4ECF-8363-1B795A576547}" dt="2020-11-09T12:16:05.173" v="5600" actId="478"/>
          <ac:spMkLst>
            <pc:docMk/>
            <pc:sldMk cId="2630699926" sldId="294"/>
            <ac:spMk id="5" creationId="{CC3F8AC5-8C49-4CEC-BA38-452F4B2A9920}"/>
          </ac:spMkLst>
        </pc:spChg>
      </pc:sldChg>
      <pc:sldChg chg="modSp add">
        <pc:chgData name="Joe Lee" userId="b059b14f-a5d2-40ea-a863-29db677be64c" providerId="ADAL" clId="{80C98882-5B8C-4ECF-8363-1B795A576547}" dt="2020-11-09T12:18:03.483" v="5642" actId="20577"/>
        <pc:sldMkLst>
          <pc:docMk/>
          <pc:sldMk cId="4175907433" sldId="295"/>
        </pc:sldMkLst>
        <pc:spChg chg="mod">
          <ac:chgData name="Joe Lee" userId="b059b14f-a5d2-40ea-a863-29db677be64c" providerId="ADAL" clId="{80C98882-5B8C-4ECF-8363-1B795A576547}" dt="2020-11-09T12:18:03.483" v="5642" actId="20577"/>
          <ac:spMkLst>
            <pc:docMk/>
            <pc:sldMk cId="4175907433" sldId="295"/>
            <ac:spMk id="3" creationId="{7B3A624F-0893-4B98-8214-E762901CF4A2}"/>
          </ac:spMkLst>
        </pc:spChg>
      </pc:sldChg>
    </pc:docChg>
  </pc:docChgLst>
  <pc:docChgLst>
    <pc:chgData name="Joe Lee" userId="b059b14f-a5d2-40ea-a863-29db677be64c" providerId="ADAL" clId="{0DE43853-CD2B-4549-B320-657A3CACED04}"/>
    <pc:docChg chg="modSld">
      <pc:chgData name="Joe Lee" userId="b059b14f-a5d2-40ea-a863-29db677be64c" providerId="ADAL" clId="{0DE43853-CD2B-4549-B320-657A3CACED04}" dt="2020-10-15T02:47:07.264" v="45" actId="20577"/>
      <pc:docMkLst>
        <pc:docMk/>
      </pc:docMkLst>
    </pc:docChg>
  </pc:docChgLst>
  <pc:docChgLst>
    <pc:chgData name="Joe Lee" userId="b059b14f-a5d2-40ea-a863-29db677be64c" providerId="ADAL" clId="{5872927E-070A-459E-B825-032CEB7129BC}"/>
    <pc:docChg chg="modSld">
      <pc:chgData name="Joe Lee" userId="b059b14f-a5d2-40ea-a863-29db677be64c" providerId="ADAL" clId="{5872927E-070A-459E-B825-032CEB7129BC}" dt="2020-10-15T06:43:12.658" v="26"/>
      <pc:docMkLst>
        <pc:docMk/>
      </pc:docMkLst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94953F-8351-42A2-9DC2-35875937C144}" type="datetimeFigureOut">
              <a:rPr lang="zh-CN" altLang="en-US" smtClean="0"/>
              <a:t>2021/11/23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2B3C7C-BA54-4493-8E1E-BDAED3E9B5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4314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B3C7C-BA54-4493-8E1E-BDAED3E9B57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53722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B3C7C-BA54-4493-8E1E-BDAED3E9B57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14327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Value,size,type,bind,ndx,name</a:t>
            </a:r>
            <a:r>
              <a:rPr lang="zh-CN" altLang="en-US" dirty="0"/>
              <a:t>的含义</a:t>
            </a:r>
            <a:endParaRPr lang="en-US" altLang="zh-CN" dirty="0"/>
          </a:p>
          <a:p>
            <a:r>
              <a:rPr lang="zh-CN" altLang="en-US" dirty="0"/>
              <a:t>不同变量的所属节</a:t>
            </a:r>
            <a:endParaRPr lang="en-US" altLang="zh-CN" dirty="0"/>
          </a:p>
          <a:p>
            <a:r>
              <a:rPr lang="en-US" altLang="zh-CN" dirty="0" err="1"/>
              <a:t>With_ref</a:t>
            </a:r>
            <a:r>
              <a:rPr lang="zh-CN" altLang="en-US" dirty="0"/>
              <a:t>和</a:t>
            </a:r>
            <a:r>
              <a:rPr lang="en-US" altLang="zh-CN" dirty="0" err="1"/>
              <a:t>without_ref</a:t>
            </a:r>
            <a:r>
              <a:rPr lang="zh-CN" altLang="en-US" dirty="0"/>
              <a:t>的区别</a:t>
            </a:r>
            <a:endParaRPr lang="en-US" altLang="zh-CN" dirty="0"/>
          </a:p>
          <a:p>
            <a:r>
              <a:rPr lang="zh-CN" altLang="en-US" dirty="0"/>
              <a:t>有无</a:t>
            </a:r>
            <a:r>
              <a:rPr lang="en-US" altLang="zh-CN" dirty="0"/>
              <a:t>static</a:t>
            </a:r>
            <a:r>
              <a:rPr lang="zh-CN" altLang="en-US"/>
              <a:t>的区别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B3C7C-BA54-4493-8E1E-BDAED3E9B57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54174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B3C7C-BA54-4493-8E1E-BDAED3E9B57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85790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B3C7C-BA54-4493-8E1E-BDAED3E9B57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820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E94D319C-0DE5-4986-957C-C62A33243892}" type="datetimeFigureOut">
              <a:rPr lang="zh-CN" altLang="en-US" smtClean="0"/>
              <a:t>2021/11/23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45720" tIns="45720" rIns="45720" bIns="45720" rtlCol="0" anchor="ctr">
            <a:normAutofit/>
          </a:bodyPr>
          <a:lstStyle>
            <a:lvl1pPr>
              <a:defRPr lang="en-US"/>
            </a:lvl1pPr>
          </a:lstStyle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34813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319C-0DE5-4986-957C-C62A33243892}" type="datetimeFigureOut">
              <a:rPr lang="zh-CN" altLang="en-US" smtClean="0"/>
              <a:t>2021/11/23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67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319C-0DE5-4986-957C-C62A33243892}" type="datetimeFigureOut">
              <a:rPr lang="zh-CN" altLang="en-US" smtClean="0"/>
              <a:t>2021/11/23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4759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319C-0DE5-4986-957C-C62A33243892}" type="datetimeFigureOut">
              <a:rPr lang="zh-CN" altLang="en-US" smtClean="0"/>
              <a:t>2021/11/23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6585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319C-0DE5-4986-957C-C62A33243892}" type="datetimeFigureOut">
              <a:rPr lang="zh-CN" altLang="en-US" smtClean="0"/>
              <a:t>2021/11/23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1905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319C-0DE5-4986-957C-C62A33243892}" type="datetimeFigureOut">
              <a:rPr lang="zh-CN" altLang="en-US" smtClean="0"/>
              <a:t>2021/11/23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9817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26480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000" b="0" kern="1200" spc="10" baseline="0" dirty="0">
                <a:solidFill>
                  <a:schemeClr val="tx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319C-0DE5-4986-957C-C62A33243892}" type="datetimeFigureOut">
              <a:rPr lang="zh-CN" altLang="en-US" smtClean="0"/>
              <a:t>2021/11/23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5330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319C-0DE5-4986-957C-C62A33243892}" type="datetimeFigureOut">
              <a:rPr lang="zh-CN" altLang="en-US" smtClean="0"/>
              <a:t>2021/11/23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4391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319C-0DE5-4986-957C-C62A33243892}" type="datetimeFigureOut">
              <a:rPr lang="zh-CN" altLang="en-US" smtClean="0"/>
              <a:t>2021/11/23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3628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319C-0DE5-4986-957C-C62A33243892}" type="datetimeFigureOut">
              <a:rPr lang="zh-CN" altLang="en-US" smtClean="0"/>
              <a:t>2021/11/23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7278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D319C-0DE5-4986-957C-C62A33243892}" type="datetimeFigureOut">
              <a:rPr lang="zh-CN" altLang="en-US" smtClean="0"/>
              <a:t>2021/11/23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6638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0"/>
              </a:schemeClr>
            </a:gs>
            <a:gs pos="51000">
              <a:schemeClr val="accent1">
                <a:lumMod val="20000"/>
              </a:schemeClr>
            </a:gs>
            <a:gs pos="100000">
              <a:schemeClr val="accent1">
                <a:lumMod val="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E94D319C-0DE5-4986-957C-C62A33243892}" type="datetimeFigureOut">
              <a:rPr lang="zh-CN" altLang="en-US" smtClean="0"/>
              <a:t>2021/11/23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969696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rgbClr val="777777"/>
                </a:solidFill>
              </a:defRPr>
            </a:lvl1pPr>
          </a:lstStyle>
          <a:p>
            <a:fld id="{7CD6C883-3E6E-4329-82EE-6C5C8644B5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20893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E9E044-1D9C-40C7-8C1E-4C1B0E9C8D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Linking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E8B66D5-015B-49FE-84D5-62186D4DA2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626423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 Made By</a:t>
            </a:r>
            <a:r>
              <a:rPr lang="zh-CN" altLang="en-US" sz="2000" dirty="0"/>
              <a:t>： </a:t>
            </a:r>
            <a:r>
              <a:rPr lang="en-US" altLang="zh-CN" sz="2000" dirty="0"/>
              <a:t>Yang </a:t>
            </a:r>
            <a:r>
              <a:rPr lang="en-US" altLang="zh-CN" sz="2000" dirty="0" err="1"/>
              <a:t>Yuxin</a:t>
            </a:r>
            <a:r>
              <a:rPr lang="en-US" altLang="zh-CN" sz="2000" dirty="0"/>
              <a:t> </a:t>
            </a:r>
            <a:r>
              <a:rPr lang="zh-CN" altLang="en-US" sz="2000" dirty="0"/>
              <a:t>＆ </a:t>
            </a:r>
            <a:r>
              <a:rPr lang="en-US" altLang="zh-CN" sz="2000" dirty="0"/>
              <a:t>Wang Chang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194840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与静态库的链接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22C4B1-9AAB-844D-A5AC-677BED3A3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75656"/>
            <a:ext cx="11281558" cy="5682343"/>
          </a:xfrm>
        </p:spPr>
        <p:txBody>
          <a:bodyPr>
            <a:normAutofit/>
          </a:bodyPr>
          <a:lstStyle/>
          <a:p>
            <a:pPr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将多个相关的函数封装成一个单独的库（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.a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）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过程：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维护三个集合：未解析的符号集合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U, 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已解析的符号集合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D, 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可重定位目标文件集合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E</a:t>
            </a:r>
          </a:p>
          <a:p>
            <a:pPr lvl="1"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对于每个输入文件：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2"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如果是一个目标文件，加入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E, 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更新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U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D</a:t>
            </a:r>
          </a:p>
          <a:p>
            <a:pPr lvl="2"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如果是一个存档文件，依次扫过每个成员目标文件，如果某个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mi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定义了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U 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中的符号，就将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mi 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加入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E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，并且更新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U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D</a:t>
            </a:r>
          </a:p>
          <a:p>
            <a:pPr lvl="2"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若最终 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U 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非空，则返回错误。否则构造出可执行文件。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52852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重定位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22C4B1-9AAB-844D-A5AC-677BED3A3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75656"/>
            <a:ext cx="11281558" cy="5682343"/>
          </a:xfrm>
        </p:spPr>
        <p:txBody>
          <a:bodyPr>
            <a:normAutofit/>
          </a:bodyPr>
          <a:lstStyle/>
          <a:p>
            <a:pPr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重定位：将每个</a:t>
            </a:r>
            <a:r>
              <a:rPr kumimoji="1" lang="zh-CN" altLang="en-US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符号定义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与一个</a:t>
            </a:r>
            <a:r>
              <a:rPr kumimoji="1" lang="zh-CN" altLang="en-US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内存位置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关联起来。需要为符号定义选择内存位置，并修改符号引用使他们指向正确的内存位置。</a:t>
            </a: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将来自不同文件的相同类型的节合并（这一步中确定每个节和符号的运行时地址）</a:t>
            </a: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重定位节中的符号引用（使用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.</a:t>
            </a:r>
            <a:r>
              <a:rPr kumimoji="1" lang="en-US" altLang="zh-CN" dirty="0" err="1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rel.text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和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.</a:t>
            </a:r>
            <a:r>
              <a:rPr kumimoji="1" lang="en-US" altLang="zh-CN" dirty="0" err="1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rel.data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中的</a:t>
            </a:r>
            <a:r>
              <a:rPr kumimoji="1" lang="zh-CN" altLang="en-US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重定位条目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）</a:t>
            </a: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DB49A91-E617-B54C-9D1A-3486FDABF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429" y="3142344"/>
            <a:ext cx="91567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2742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重定位符号引用的过程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22C4B1-9AAB-844D-A5AC-677BED3A3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75656"/>
            <a:ext cx="11281558" cy="5682343"/>
          </a:xfrm>
        </p:spPr>
        <p:txBody>
          <a:bodyPr>
            <a:normAutofit/>
          </a:bodyPr>
          <a:lstStyle/>
          <a:p>
            <a:pPr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注意掌握书上展示的例子</a:t>
            </a: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9B67430-4ADF-3348-AF65-8147451EB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82" y="1841995"/>
            <a:ext cx="97663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7966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可执行目标文件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22C4B1-9AAB-844D-A5AC-677BED3A3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75656"/>
            <a:ext cx="11281558" cy="5682343"/>
          </a:xfrm>
        </p:spPr>
        <p:txBody>
          <a:bodyPr>
            <a:normAutofit/>
          </a:bodyPr>
          <a:lstStyle/>
          <a:p>
            <a:pPr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增加了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segment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header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table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(program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header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table)</a:t>
            </a:r>
          </a:p>
          <a:p>
            <a:pPr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不再需要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.</a:t>
            </a:r>
            <a:r>
              <a:rPr kumimoji="1" lang="en-US" altLang="zh-CN" dirty="0" err="1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rel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节</a:t>
            </a: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27B85A3-7ABB-A34C-BF1D-19B82792F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1158" y="1838777"/>
            <a:ext cx="70104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824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加载可执行目标文件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22C4B1-9AAB-844D-A5AC-677BED3A3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75656"/>
            <a:ext cx="5783283" cy="5682343"/>
          </a:xfrm>
        </p:spPr>
        <p:txBody>
          <a:bodyPr>
            <a:normAutofit/>
          </a:bodyPr>
          <a:lstStyle/>
          <a:p>
            <a:pPr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调用加载器（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loader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）</a:t>
            </a: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跳转到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ELF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头中记录的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entry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point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（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_start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函数的地址，不是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main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函数）</a:t>
            </a: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3393D9-6519-1B4F-9DF1-7F8BBB282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938150"/>
            <a:ext cx="59817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8679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动态链接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22C4B1-9AAB-844D-A5AC-677BED3A3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75656"/>
            <a:ext cx="5617029" cy="5682343"/>
          </a:xfrm>
        </p:spPr>
        <p:txBody>
          <a:bodyPr>
            <a:normAutofit/>
          </a:bodyPr>
          <a:lstStyle/>
          <a:p>
            <a:pPr>
              <a:lnSpc>
                <a:spcPts val="2440"/>
              </a:lnSpc>
            </a:pP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Loader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发现可执行目标文件中有</a:t>
            </a:r>
            <a:r>
              <a:rPr kumimoji="1" lang="en-US" altLang="zh-CN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.</a:t>
            </a:r>
            <a:r>
              <a:rPr kumimoji="1" lang="en-US" altLang="zh-CN" dirty="0" err="1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interp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节，不会将控制给应用，而是加载和运行动态链接器。</a:t>
            </a: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64DD582-B981-B545-B964-587967391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8112" y="1175656"/>
            <a:ext cx="5174479" cy="5363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493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2"/>
            <a:ext cx="9692640" cy="1325562"/>
          </a:xfrm>
        </p:spPr>
        <p:txBody>
          <a:bodyPr/>
          <a:lstStyle/>
          <a:p>
            <a:pPr algn="r"/>
            <a:r>
              <a:rPr kumimoji="1" lang="zh-CN" altLang="en-US" dirty="0"/>
              <a:t>编译链接过程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22C4B1-9AAB-844D-A5AC-677BED3A35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DCB8BAB-E603-4A44-9B13-2B2A12340C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452"/>
            <a:ext cx="4714505" cy="348028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0B89FE7-E8FC-6443-911F-FBDC50FFDA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81182"/>
            <a:ext cx="7615812" cy="342654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9DD403A-890A-F840-A7AA-5CB9720F83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7520" y="1543792"/>
            <a:ext cx="5174479" cy="5363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012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静态链接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22C4B1-9AAB-844D-A5AC-677BED3A3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28156"/>
            <a:ext cx="11281558" cy="5729844"/>
          </a:xfrm>
        </p:spPr>
        <p:txBody>
          <a:bodyPr>
            <a:normAutofit/>
          </a:bodyPr>
          <a:lstStyle/>
          <a:p>
            <a:pPr>
              <a:lnSpc>
                <a:spcPts val="2440"/>
              </a:lnSpc>
            </a:pPr>
            <a:r>
              <a:rPr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static linker</a:t>
            </a:r>
            <a:r>
              <a:rPr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以一组</a:t>
            </a:r>
            <a:r>
              <a:rPr lang="en-US" altLang="zh-CN" sz="2000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Relocatable object file</a:t>
            </a:r>
            <a:r>
              <a:rPr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作为输入，生成</a:t>
            </a:r>
            <a:r>
              <a:rPr lang="zh-CN" altLang="en-US" sz="2000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完全链接的、可以加载和运行的可执行目标文件</a:t>
            </a:r>
            <a:r>
              <a:rPr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。</a:t>
            </a:r>
            <a:endParaRPr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两个任务：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符号解析：将每个</a:t>
            </a:r>
            <a:r>
              <a:rPr kumimoji="1" lang="zh-CN" altLang="en-US" sz="2000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符号引用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与一个</a:t>
            </a:r>
            <a:r>
              <a:rPr kumimoji="1" lang="zh-CN" altLang="en-US" sz="2000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符号定义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关联起来。需要为符号引用选择正确的符号定义。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重定位：将每个</a:t>
            </a:r>
            <a:r>
              <a:rPr kumimoji="1" lang="zh-CN" altLang="en-US" sz="2000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符号定义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与一个</a:t>
            </a:r>
            <a:r>
              <a:rPr kumimoji="1" lang="zh-CN" altLang="en-US" sz="2000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内存位置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关联起来。需要为符号定义选择内存位置，并修改符号引用使他们指向正确的内存位置。</a:t>
            </a:r>
            <a:b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</a:b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r>
              <a:rPr kumimoji="1" lang="zh-CN" altLang="en-US" sz="22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目标文件有三种形式：</a:t>
            </a:r>
            <a:endParaRPr kumimoji="1" lang="en-US" altLang="zh-CN" sz="22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可重定位目标文件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可执行目标文件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共享目标文件</a:t>
            </a:r>
          </a:p>
        </p:txBody>
      </p:sp>
    </p:spTree>
    <p:extLst>
      <p:ext uri="{BB962C8B-B14F-4D97-AF65-F5344CB8AC3E}">
        <p14:creationId xmlns:p14="http://schemas.microsoft.com/office/powerpoint/2010/main" val="625013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可重定位目标文件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0719919-BDAF-374B-8869-EFD954B344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093" y="1390176"/>
            <a:ext cx="8595360" cy="4351337"/>
          </a:xfrm>
        </p:spPr>
        <p:txBody>
          <a:bodyPr/>
          <a:lstStyle/>
          <a:p>
            <a:r>
              <a:rPr lang="zh-CN" altLang="en-US" dirty="0"/>
              <a:t>各个节的信息</a:t>
            </a:r>
            <a:endParaRPr lang="en-US" altLang="zh-CN" dirty="0"/>
          </a:p>
          <a:p>
            <a:r>
              <a:rPr lang="en-US" altLang="zh-CN" dirty="0"/>
              <a:t>ELF</a:t>
            </a:r>
            <a:r>
              <a:rPr lang="zh-CN" altLang="en-US" dirty="0"/>
              <a:t>头中有什么？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C0183E7-0035-FC40-8828-68369DE65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2976" y="1045999"/>
            <a:ext cx="3994308" cy="503969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08CDBA0-DFA0-5545-A4F4-7C7A78B3A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642" y="2379662"/>
            <a:ext cx="6399706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1992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可重定位目标文件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0719919-BDAF-374B-8869-EFD954B344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093" y="1390176"/>
            <a:ext cx="8595360" cy="4351337"/>
          </a:xfrm>
        </p:spPr>
        <p:txBody>
          <a:bodyPr/>
          <a:lstStyle/>
          <a:p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8E1C91C-5582-044D-A346-1863F225DF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950926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60D6DFD-A542-414C-85F8-D2BCFD7337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0926" y="0"/>
            <a:ext cx="5252451" cy="494070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EBA726D-4430-6045-AD0A-04D7EA6FDC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8882" y="2038866"/>
            <a:ext cx="7313617" cy="4819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813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符号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22C4B1-9AAB-844D-A5AC-677BED3A3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38150"/>
            <a:ext cx="11281558" cy="5919850"/>
          </a:xfrm>
        </p:spPr>
        <p:txBody>
          <a:bodyPr>
            <a:normAutofit/>
          </a:bodyPr>
          <a:lstStyle/>
          <a:p>
            <a:pPr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符号表中包含了可重定位目标文件中</a:t>
            </a:r>
            <a:r>
              <a:rPr kumimoji="1" lang="zh-CN" altLang="en-US" sz="2000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定义和引用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的符号的信息。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对于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C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语言中的定义可以分为如下几类：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函数：</a:t>
            </a:r>
            <a:endParaRPr kumimoji="1" lang="en-US" altLang="zh-CN" sz="18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2">
              <a:lnSpc>
                <a:spcPts val="2440"/>
              </a:lnSpc>
            </a:pPr>
            <a:r>
              <a:rPr kumimoji="1" lang="zh-CN" altLang="en-US" sz="16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区分静态和非静态</a:t>
            </a:r>
            <a:endParaRPr kumimoji="1" lang="en-US" altLang="zh-CN" sz="16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2">
              <a:lnSpc>
                <a:spcPts val="2440"/>
              </a:lnSpc>
            </a:pPr>
            <a:r>
              <a:rPr kumimoji="1" lang="zh-CN" altLang="en-US" sz="16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只有函数声明没有引用不会出现在符号表中</a:t>
            </a:r>
            <a:endParaRPr kumimoji="1" lang="en-US" altLang="zh-CN" sz="16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变量：</a:t>
            </a:r>
            <a:endParaRPr kumimoji="1" lang="en-US" altLang="zh-CN" sz="18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2">
              <a:lnSpc>
                <a:spcPts val="2440"/>
              </a:lnSpc>
            </a:pPr>
            <a:r>
              <a:rPr kumimoji="1" lang="zh-CN" altLang="en-US" sz="16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区分静态和非静态</a:t>
            </a:r>
            <a:endParaRPr kumimoji="1" lang="en-US" altLang="zh-CN" sz="16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2">
              <a:lnSpc>
                <a:spcPts val="2440"/>
              </a:lnSpc>
            </a:pPr>
            <a:r>
              <a:rPr kumimoji="1" lang="zh-CN" altLang="en-US" sz="16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只考虑全局变量和静态局部变量，非静态局部变量不会出现在符号表中</a:t>
            </a:r>
            <a:endParaRPr kumimoji="1" lang="en-US" altLang="zh-CN" sz="16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三种符号：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全局符号：非静态函数 </a:t>
            </a:r>
            <a:r>
              <a:rPr kumimoji="1" lang="en-US" altLang="zh-CN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+</a:t>
            </a: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非静态全局变量</a:t>
            </a:r>
            <a:endParaRPr kumimoji="1" lang="en-US" altLang="zh-CN" sz="18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外部符号：其他模块定义的全局符号</a:t>
            </a:r>
            <a:endParaRPr kumimoji="1" lang="en-US" altLang="zh-CN" sz="18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局部符号：静态函数 </a:t>
            </a:r>
            <a:r>
              <a:rPr kumimoji="1" lang="en-US" altLang="zh-CN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+</a:t>
            </a: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静态变量（包括静态全局和静态局部变量）</a:t>
            </a:r>
            <a:endParaRPr kumimoji="1" lang="en-US" altLang="zh-CN" sz="18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endParaRPr kumimoji="1" lang="en-US" altLang="zh-CN" sz="18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endParaRPr kumimoji="1" lang="zh-CN" altLang="en-US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35451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符号表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22C4B1-9AAB-844D-A5AC-677BED3A3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38150"/>
            <a:ext cx="11471564" cy="5919850"/>
          </a:xfrm>
        </p:spPr>
        <p:txBody>
          <a:bodyPr>
            <a:normAutofit/>
          </a:bodyPr>
          <a:lstStyle/>
          <a:p>
            <a:pPr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各个</a:t>
            </a:r>
            <a:r>
              <a:rPr kumimoji="1" lang="en-US" altLang="zh-CN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field</a:t>
            </a: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的含义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r>
              <a:rPr kumimoji="1" lang="zh-CN" altLang="en-US" sz="20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三个特殊的伪节：</a:t>
            </a:r>
            <a:endParaRPr kumimoji="1" lang="en-US" altLang="zh-CN" sz="20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en-US" altLang="zh-CN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ABS</a:t>
            </a:r>
          </a:p>
          <a:p>
            <a:pPr lvl="1">
              <a:lnSpc>
                <a:spcPts val="2440"/>
              </a:lnSpc>
            </a:pPr>
            <a:r>
              <a:rPr kumimoji="1" lang="en-US" altLang="zh-CN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UNDEF</a:t>
            </a: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：比如只有声明和引用但没有定义的函数</a:t>
            </a:r>
            <a:endParaRPr kumimoji="1" lang="en-US" altLang="zh-CN" sz="18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en-US" altLang="zh-CN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COMMON</a:t>
            </a: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：未初始化的全局变量会放在</a:t>
            </a:r>
            <a:r>
              <a:rPr kumimoji="1" lang="en-US" altLang="zh-CN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COMMON</a:t>
            </a: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里而不是</a:t>
            </a:r>
            <a:r>
              <a:rPr kumimoji="1" lang="en-US" altLang="zh-CN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.</a:t>
            </a:r>
            <a:r>
              <a:rPr kumimoji="1" lang="en-US" altLang="zh-CN" sz="1800" dirty="0" err="1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bss</a:t>
            </a: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里，为了之后的符号解析</a:t>
            </a:r>
            <a:endParaRPr kumimoji="1" lang="en-US" altLang="zh-CN" sz="18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2F0F287-2903-7F4A-BECF-FCBDFB234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688" y="3429000"/>
            <a:ext cx="7966228" cy="275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728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46FDEFB-9929-4317-AE5B-E7B4E6B14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240" y="654919"/>
            <a:ext cx="6238875" cy="51054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0E4AEBD-4605-436D-AC2E-749A07DE3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1779" y="0"/>
            <a:ext cx="8150221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BF2A5E1A-6AE2-4188-AAB5-E0BAC1C9F196}"/>
              </a:ext>
            </a:extLst>
          </p:cNvPr>
          <p:cNvSpPr/>
          <p:nvPr/>
        </p:nvSpPr>
        <p:spPr>
          <a:xfrm>
            <a:off x="5072514" y="1376413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87B209D-4626-4C3B-BA74-2A9307E04BDA}"/>
              </a:ext>
            </a:extLst>
          </p:cNvPr>
          <p:cNvSpPr/>
          <p:nvPr/>
        </p:nvSpPr>
        <p:spPr>
          <a:xfrm>
            <a:off x="5037301" y="1780674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200166C-B16F-41C1-8BF9-13F546E4F2B9}"/>
              </a:ext>
            </a:extLst>
          </p:cNvPr>
          <p:cNvSpPr/>
          <p:nvPr/>
        </p:nvSpPr>
        <p:spPr>
          <a:xfrm>
            <a:off x="5107727" y="2300037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DCFBD64-27BD-40A9-88D0-5F89053D646C}"/>
              </a:ext>
            </a:extLst>
          </p:cNvPr>
          <p:cNvSpPr/>
          <p:nvPr/>
        </p:nvSpPr>
        <p:spPr>
          <a:xfrm>
            <a:off x="5072514" y="2704298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7041086-8E93-4DC4-AA23-6C8EBE72A5F0}"/>
              </a:ext>
            </a:extLst>
          </p:cNvPr>
          <p:cNvSpPr/>
          <p:nvPr/>
        </p:nvSpPr>
        <p:spPr>
          <a:xfrm>
            <a:off x="5037301" y="3193582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639893C-032F-4636-BC02-6A572C19AA39}"/>
              </a:ext>
            </a:extLst>
          </p:cNvPr>
          <p:cNvSpPr/>
          <p:nvPr/>
        </p:nvSpPr>
        <p:spPr>
          <a:xfrm>
            <a:off x="5002088" y="3597843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E5AF9CF-FB29-45D8-91B8-FBB83CC476E4}"/>
              </a:ext>
            </a:extLst>
          </p:cNvPr>
          <p:cNvSpPr/>
          <p:nvPr/>
        </p:nvSpPr>
        <p:spPr>
          <a:xfrm>
            <a:off x="5072514" y="4117206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6760BFE-5262-4CCA-8A20-C23D6F376FB5}"/>
              </a:ext>
            </a:extLst>
          </p:cNvPr>
          <p:cNvSpPr/>
          <p:nvPr/>
        </p:nvSpPr>
        <p:spPr>
          <a:xfrm>
            <a:off x="5037301" y="4521467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F790063-18C2-4EAF-8E60-F8E96616EA49}"/>
              </a:ext>
            </a:extLst>
          </p:cNvPr>
          <p:cNvSpPr/>
          <p:nvPr/>
        </p:nvSpPr>
        <p:spPr>
          <a:xfrm>
            <a:off x="5107727" y="4985886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F2C42F9-9F01-4FDA-A9D5-0D36F0BF5753}"/>
              </a:ext>
            </a:extLst>
          </p:cNvPr>
          <p:cNvSpPr/>
          <p:nvPr/>
        </p:nvSpPr>
        <p:spPr>
          <a:xfrm>
            <a:off x="5072514" y="5390147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CF31AE0-339D-44B6-96D8-277A9AB5AE0C}"/>
              </a:ext>
            </a:extLst>
          </p:cNvPr>
          <p:cNvSpPr/>
          <p:nvPr/>
        </p:nvSpPr>
        <p:spPr>
          <a:xfrm>
            <a:off x="5142940" y="5909510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C491D53B-470F-4F1B-8B7F-8679509EA97B}"/>
              </a:ext>
            </a:extLst>
          </p:cNvPr>
          <p:cNvSpPr/>
          <p:nvPr/>
        </p:nvSpPr>
        <p:spPr>
          <a:xfrm>
            <a:off x="5107727" y="6313771"/>
            <a:ext cx="7119486" cy="404261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1EB6EE5-48BE-400D-8AA3-D00855CE1973}"/>
              </a:ext>
            </a:extLst>
          </p:cNvPr>
          <p:cNvSpPr txBox="1"/>
          <p:nvPr/>
        </p:nvSpPr>
        <p:spPr>
          <a:xfrm>
            <a:off x="255703" y="-26483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宋体" panose="02010600030101010101" pitchFamily="2" charset="-122"/>
                <a:ea typeface="宋体" panose="02010600030101010101" pitchFamily="2" charset="-122"/>
              </a:rPr>
              <a:t>练习</a:t>
            </a:r>
            <a:endParaRPr lang="zh-CN" altLang="en-US" sz="4000" dirty="0"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7085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66E07-4B16-8944-926F-82727AE4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83643"/>
            <a:ext cx="9692640" cy="1521793"/>
          </a:xfrm>
        </p:spPr>
        <p:txBody>
          <a:bodyPr/>
          <a:lstStyle/>
          <a:p>
            <a:r>
              <a:rPr kumimoji="1" lang="zh-CN" altLang="en-US" dirty="0"/>
              <a:t>符号解析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22C4B1-9AAB-844D-A5AC-677BED3A3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75656"/>
            <a:ext cx="11281558" cy="5682343"/>
          </a:xfrm>
        </p:spPr>
        <p:txBody>
          <a:bodyPr>
            <a:normAutofit/>
          </a:bodyPr>
          <a:lstStyle/>
          <a:p>
            <a:pPr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将每个</a:t>
            </a:r>
            <a:r>
              <a:rPr kumimoji="1" lang="zh-CN" altLang="en-US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符号引用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与一个</a:t>
            </a:r>
            <a:r>
              <a:rPr kumimoji="1" lang="zh-CN" altLang="en-US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符号定义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关联起来。需要为符号引用选择正确的符号定义。</a:t>
            </a: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难点是</a:t>
            </a:r>
            <a:r>
              <a:rPr kumimoji="1" lang="zh-CN" altLang="en-US" sz="1800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多重定义的全局符号</a:t>
            </a:r>
            <a:r>
              <a:rPr kumimoji="1" lang="zh-CN" altLang="en-US" sz="1800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。 </a:t>
            </a:r>
            <a:endParaRPr kumimoji="1" lang="en-US" altLang="zh-CN" sz="18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将</a:t>
            </a:r>
            <a:r>
              <a:rPr kumimoji="1" lang="zh-CN" altLang="en-US" b="1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全局符号</a:t>
            </a: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分为：</a:t>
            </a:r>
            <a:endParaRPr kumimoji="1" lang="en-US" altLang="zh-CN" sz="1800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强符号：定义的函数，初始化的全局变量</a:t>
            </a: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r>
              <a:rPr kumimoji="1" lang="zh-CN" altLang="en-US" dirty="0"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弱符号：未初始化的全局变量</a:t>
            </a: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>
              <a:lnSpc>
                <a:spcPts val="2440"/>
              </a:lnSpc>
            </a:pPr>
            <a:r>
              <a:rPr kumimoji="1" lang="en-US" altLang="zh-CN" b="1" dirty="0">
                <a:solidFill>
                  <a:srgbClr val="FF0000"/>
                </a:solidFill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Q:</a:t>
            </a:r>
            <a:r>
              <a:rPr kumimoji="1" lang="zh-CN" altLang="en-US" b="1" dirty="0">
                <a:solidFill>
                  <a:srgbClr val="FF0000"/>
                </a:solidFill>
                <a:latin typeface="Source Han Serif SC" panose="02020400000000000000" pitchFamily="18" charset="-128"/>
                <a:ea typeface="Source Han Serif SC" panose="02020400000000000000" pitchFamily="18" charset="-128"/>
              </a:rPr>
              <a:t> 只有声明和引用没有定义的函数是什么？</a:t>
            </a:r>
            <a:endParaRPr kumimoji="1" lang="en-US" altLang="zh-CN" b="1" dirty="0">
              <a:solidFill>
                <a:srgbClr val="FF0000"/>
              </a:solidFill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  <a:p>
            <a:pPr lvl="1">
              <a:lnSpc>
                <a:spcPts val="2440"/>
              </a:lnSpc>
            </a:pPr>
            <a:endParaRPr kumimoji="1" lang="en-US" altLang="zh-CN" dirty="0">
              <a:latin typeface="Source Han Serif SC" panose="02020400000000000000" pitchFamily="18" charset="-128"/>
              <a:ea typeface="Source Han Serif SC" panose="02020400000000000000" pitchFamily="18" charset="-128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6B4787C-C5FD-814D-8885-6DECD7454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720" y="3429000"/>
            <a:ext cx="9093200" cy="14478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208FEF6-81DD-FF45-8D7D-0D989833DB08}"/>
              </a:ext>
            </a:extLst>
          </p:cNvPr>
          <p:cNvSpPr txBox="1"/>
          <p:nvPr/>
        </p:nvSpPr>
        <p:spPr>
          <a:xfrm>
            <a:off x="4726380" y="5801097"/>
            <a:ext cx="6795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既不是强符号也不是弱符号，是外部符号，不需要使用上述规则</a:t>
            </a:r>
          </a:p>
        </p:txBody>
      </p:sp>
    </p:spTree>
    <p:extLst>
      <p:ext uri="{BB962C8B-B14F-4D97-AF65-F5344CB8AC3E}">
        <p14:creationId xmlns:p14="http://schemas.microsoft.com/office/powerpoint/2010/main" val="2035110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查看">
  <a:themeElements>
    <a:clrScheme name="查看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B4B30"/>
      </a:accent2>
      <a:accent3>
        <a:srgbClr val="B5AE53"/>
      </a:accent3>
      <a:accent4>
        <a:srgbClr val="6F6A7A"/>
      </a:accent4>
      <a:accent5>
        <a:srgbClr val="E8B54D"/>
      </a:accent5>
      <a:accent6>
        <a:srgbClr val="8A7952"/>
      </a:accent6>
      <a:hlink>
        <a:srgbClr val="9F9F0B"/>
      </a:hlink>
      <a:folHlink>
        <a:srgbClr val="B2B2B2"/>
      </a:folHlink>
    </a:clrScheme>
    <a:fontScheme name="查看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查看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866257B-E5CE-4C43-9210-F2DE76BE10B5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4716</TotalTime>
  <Words>716</Words>
  <Application>Microsoft Office PowerPoint</Application>
  <PresentationFormat>宽屏</PresentationFormat>
  <Paragraphs>82</Paragraphs>
  <Slides>15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Source Han Serif SC</vt:lpstr>
      <vt:lpstr>等线</vt:lpstr>
      <vt:lpstr>宋体</vt:lpstr>
      <vt:lpstr>Arial</vt:lpstr>
      <vt:lpstr>Calibri</vt:lpstr>
      <vt:lpstr>Century Schoolbook</vt:lpstr>
      <vt:lpstr>Wingdings 2</vt:lpstr>
      <vt:lpstr>查看</vt:lpstr>
      <vt:lpstr>Linking</vt:lpstr>
      <vt:lpstr>编译链接过程</vt:lpstr>
      <vt:lpstr>静态链接</vt:lpstr>
      <vt:lpstr>可重定位目标文件</vt:lpstr>
      <vt:lpstr>可重定位目标文件</vt:lpstr>
      <vt:lpstr>符号</vt:lpstr>
      <vt:lpstr>符号表</vt:lpstr>
      <vt:lpstr>PowerPoint 演示文稿</vt:lpstr>
      <vt:lpstr>符号解析</vt:lpstr>
      <vt:lpstr>与静态库的链接</vt:lpstr>
      <vt:lpstr>重定位</vt:lpstr>
      <vt:lpstr>重定位符号引用的过程</vt:lpstr>
      <vt:lpstr>可执行目标文件</vt:lpstr>
      <vt:lpstr>加载可执行目标文件</vt:lpstr>
      <vt:lpstr>动态链接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5 Seminar</dc:title>
  <dc:creator>Administrator</dc:creator>
  <cp:lastModifiedBy>zhurd</cp:lastModifiedBy>
  <cp:revision>847</cp:revision>
  <dcterms:created xsi:type="dcterms:W3CDTF">2019-10-06T17:07:54Z</dcterms:created>
  <dcterms:modified xsi:type="dcterms:W3CDTF">2021-11-23T03:30:34Z</dcterms:modified>
</cp:coreProperties>
</file>